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4E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70D-969D-4AB3-AFDD-8C505CB1785B}" type="datetimeFigureOut">
              <a:rPr lang="ru-RU" smtClean="0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A590-E632-44F1-AFA6-16B196F23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45DFA28-87F8-40C8-9560-6BEF5C9E4EF3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Рисунок 20" descr="9.9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5157788"/>
            <a:ext cx="763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21" descr="16.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538" y="5300663"/>
            <a:ext cx="6111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2588" y="1628800"/>
            <a:ext cx="32880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Зимние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загадки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rgbClr val="0000FF"/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0428" y="-23857"/>
            <a:ext cx="7772400" cy="1470025"/>
          </a:xfrm>
        </p:spPr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ГКОУ 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ЛО «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Сланцевская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школа-интернат»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4714884"/>
            <a:ext cx="7543808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Выполнила Кашина Ю.М.,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учитель-логопед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852936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С неба падают зимою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кружатся над землею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Легкие пушинки,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Белые ... </a:t>
            </a:r>
            <a:endParaRPr lang="ru-RU" dirty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                            (</a:t>
            </a:r>
            <a:r>
              <a:rPr lang="ru-RU" b="1" i="1" dirty="0">
                <a:latin typeface="Georgia" pitchFamily="18" charset="0"/>
              </a:rPr>
              <a:t>Снежинки.)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425" y="1713706"/>
            <a:ext cx="4445000" cy="2971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708920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Только выпали снежинки,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Побежал я по тропинке,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А за мной они бегут,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Весь маршрут мой выдают. </a:t>
            </a:r>
            <a:endParaRPr lang="ru-RU" dirty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                        (</a:t>
            </a:r>
            <a:r>
              <a:rPr lang="ru-RU" b="1" i="1" dirty="0">
                <a:latin typeface="Georgia" pitchFamily="18" charset="0"/>
              </a:rPr>
              <a:t>Следы на снегу.)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7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870" y="273050"/>
            <a:ext cx="4362109" cy="585311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2158688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Мы слепили снежный ком,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Шляпу сделали на нем,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Нос приделали и в миг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Получился … </a:t>
            </a:r>
            <a:endParaRPr lang="ru-RU" dirty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                                  (</a:t>
            </a:r>
            <a:r>
              <a:rPr lang="ru-RU" b="1" i="1" dirty="0">
                <a:latin typeface="Georgia" pitchFamily="18" charset="0"/>
              </a:rPr>
              <a:t>Снеговик.)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8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2564904"/>
            <a:ext cx="3754760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Он нужен лыжникам кататься,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Нам - крепость белую лепить,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Деревьям, чтобы одеваться,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Зиме - вокруг всё серебрить.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                  (</a:t>
            </a:r>
            <a:r>
              <a:rPr lang="ru-RU" b="1" dirty="0">
                <a:latin typeface="Georgia" pitchFamily="18" charset="0"/>
              </a:rPr>
              <a:t>Снег)</a:t>
            </a:r>
          </a:p>
        </p:txBody>
      </p:sp>
    </p:spTree>
    <p:extLst>
      <p:ext uri="{BB962C8B-B14F-4D97-AF65-F5344CB8AC3E}">
        <p14:creationId xmlns:p14="http://schemas.microsoft.com/office/powerpoint/2010/main" xmlns="" val="29873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844824"/>
            <a:ext cx="4526809" cy="301143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2564904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Проработав целый день,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Намела гору метель.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Что за горка? Как зовётся?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Вам ответить мне придётся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              </a:t>
            </a:r>
            <a:r>
              <a:rPr lang="ru-RU" b="1" dirty="0">
                <a:latin typeface="Georgia" pitchFamily="18" charset="0"/>
              </a:rPr>
              <a:t>(Сугроб)</a:t>
            </a:r>
          </a:p>
        </p:txBody>
      </p:sp>
    </p:spTree>
    <p:extLst>
      <p:ext uri="{BB962C8B-B14F-4D97-AF65-F5344CB8AC3E}">
        <p14:creationId xmlns:p14="http://schemas.microsoft.com/office/powerpoint/2010/main" xmlns="" val="31843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871" y="2420888"/>
            <a:ext cx="3116918" cy="2326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2348880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Дождались зимы друзья;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 реке бегут, скользя.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Лед срезают, как ножи,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Выполняя виражи.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                                     (</a:t>
            </a:r>
            <a:r>
              <a:rPr lang="ru-RU" b="1" dirty="0">
                <a:latin typeface="Georgia" pitchFamily="18" charset="0"/>
              </a:rPr>
              <a:t>Коньки) </a:t>
            </a:r>
          </a:p>
        </p:txBody>
      </p:sp>
    </p:spTree>
    <p:extLst>
      <p:ext uri="{BB962C8B-B14F-4D97-AF65-F5344CB8AC3E}">
        <p14:creationId xmlns:p14="http://schemas.microsoft.com/office/powerpoint/2010/main" xmlns="" val="2579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44824"/>
            <a:ext cx="2776220" cy="259228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47664" y="2348880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Всякая здесь может птица</a:t>
            </a:r>
          </a:p>
          <a:p>
            <a:r>
              <a:rPr lang="ru-RU" b="1" dirty="0">
                <a:latin typeface="Georgia" pitchFamily="18" charset="0"/>
              </a:rPr>
              <a:t>В зимний холод угоститься.</a:t>
            </a:r>
          </a:p>
          <a:p>
            <a:r>
              <a:rPr lang="ru-RU" b="1" dirty="0">
                <a:latin typeface="Georgia" pitchFamily="18" charset="0"/>
              </a:rPr>
              <a:t>На сучке висит избушка,</a:t>
            </a:r>
          </a:p>
          <a:p>
            <a:r>
              <a:rPr lang="ru-RU" b="1" dirty="0">
                <a:latin typeface="Georgia" pitchFamily="18" charset="0"/>
              </a:rPr>
              <a:t>Называется... (кормушка)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6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132856"/>
            <a:ext cx="2142998" cy="27297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19672" y="2348880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По сугробам возле речки</a:t>
            </a:r>
          </a:p>
          <a:p>
            <a:r>
              <a:rPr lang="ru-RU" b="1" dirty="0">
                <a:latin typeface="Georgia" pitchFamily="18" charset="0"/>
              </a:rPr>
              <a:t>Едут длинные дощечки,</a:t>
            </a:r>
          </a:p>
          <a:p>
            <a:r>
              <a:rPr lang="ru-RU" b="1" dirty="0">
                <a:latin typeface="Georgia" pitchFamily="18" charset="0"/>
              </a:rPr>
              <a:t>Ищут горочки повыше.</a:t>
            </a:r>
          </a:p>
          <a:p>
            <a:r>
              <a:rPr lang="ru-RU" b="1" dirty="0">
                <a:latin typeface="Georgia" pitchFamily="18" charset="0"/>
              </a:rPr>
              <a:t>Назови дощечки</a:t>
            </a:r>
            <a:r>
              <a:rPr lang="ru-RU" b="1" dirty="0" smtClean="0">
                <a:latin typeface="Georgia" pitchFamily="18" charset="0"/>
              </a:rPr>
              <a:t>!</a:t>
            </a:r>
          </a:p>
          <a:p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           </a:t>
            </a:r>
            <a:r>
              <a:rPr lang="ru-RU" b="1" dirty="0">
                <a:latin typeface="Georgia" pitchFamily="18" charset="0"/>
              </a:rPr>
              <a:t>(Лыжи)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9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037" y="937419"/>
            <a:ext cx="3533775" cy="452437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51720" y="2852936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Морковка бела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Всю зиму росла.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Солнышко пригрело —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Всю морковку съело.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(Сосулька)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36912"/>
            <a:ext cx="3229118" cy="18872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51720" y="2564904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Все лето стояли,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Зимы ожидали.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Дождались поры —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Помчались с горы.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(Санки)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6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82700"/>
            <a:ext cx="5069979" cy="380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>
                <a:latin typeface="Georgia" pitchFamily="18" charset="0"/>
              </a:rPr>
              <a:t>Наступили холода.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Обернулась в лед вода.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Длинноухий зайка серый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Обернулся зайкой белым.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Перестал медведь реветь: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В спячку впал в бору медведь.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Кто скажет, кто знает,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Когда это </a:t>
            </a:r>
            <a:r>
              <a:rPr lang="ru-RU" sz="1600" b="1" dirty="0" smtClean="0">
                <a:latin typeface="Georgia" pitchFamily="18" charset="0"/>
              </a:rPr>
              <a:t>бывает?</a:t>
            </a:r>
          </a:p>
          <a:p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                           (Зима)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564904"/>
            <a:ext cx="1819275" cy="19907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51720" y="2492896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Едва повеяло зимой,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Они всегда с тобой.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Согреют две сестрички,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Зовут их…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                             (Рукавички)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787" y="2375694"/>
            <a:ext cx="2200275" cy="16478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91680" y="2492896"/>
            <a:ext cx="336835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Красногрудый, чернокрылый,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Любит зернышки клевать,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С первым снегом на рябине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Он появится опять.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                                  (Снегирь)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3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175" y="2247106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988840"/>
            <a:ext cx="3096344" cy="4209331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Назовите-ка, ребятки,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Месяц в этой вот загадке: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Дни его – всех дней короче,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Всех ночей длиннее ночи.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 поля и на луга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До весны легли снега.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Только месяц наш пройдет –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Мы встречаем Новый </a:t>
            </a:r>
            <a:r>
              <a:rPr lang="ru-RU" b="1" dirty="0" smtClean="0">
                <a:latin typeface="Georgia" pitchFamily="18" charset="0"/>
              </a:rPr>
              <a:t>Год. </a:t>
            </a:r>
          </a:p>
          <a:p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        (Декабрь)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925" y="177085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600400" cy="4259015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«Году конец и начало зиме!» –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Вот так загадку задали мне.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Морозы и вьюга, и снег на дворе,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К нам в гости приходит зима в</a:t>
            </a:r>
            <a:r>
              <a:rPr lang="ru-RU" b="1" dirty="0" smtClean="0">
                <a:latin typeface="Georgia" pitchFamily="18" charset="0"/>
              </a:rPr>
              <a:t>...</a:t>
            </a:r>
          </a:p>
          <a:p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                       (Декабре)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340768"/>
            <a:ext cx="2858715" cy="41587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08313" cy="4691063"/>
          </a:xfrm>
        </p:spPr>
        <p:txBody>
          <a:bodyPr/>
          <a:lstStyle/>
          <a:p>
            <a:endParaRPr lang="ru-RU" b="1" dirty="0" smtClean="0"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  <a:p>
            <a:endParaRPr lang="ru-RU" b="1" smtClean="0">
              <a:latin typeface="Georgia" pitchFamily="18" charset="0"/>
            </a:endParaRPr>
          </a:p>
          <a:p>
            <a:r>
              <a:rPr lang="ru-RU" b="1" smtClean="0">
                <a:latin typeface="Georgia" pitchFamily="18" charset="0"/>
              </a:rPr>
              <a:t>Он </a:t>
            </a:r>
            <a:r>
              <a:rPr lang="ru-RU" b="1" dirty="0">
                <a:latin typeface="Georgia" pitchFamily="18" charset="0"/>
              </a:rPr>
              <a:t>приходит</a:t>
            </a:r>
          </a:p>
          <a:p>
            <a:r>
              <a:rPr lang="ru-RU" b="1" dirty="0">
                <a:latin typeface="Georgia" pitchFamily="18" charset="0"/>
              </a:rPr>
              <a:t>В зимний вечер</a:t>
            </a:r>
          </a:p>
          <a:p>
            <a:r>
              <a:rPr lang="ru-RU" b="1" dirty="0">
                <a:latin typeface="Georgia" pitchFamily="18" charset="0"/>
              </a:rPr>
              <a:t>Зажигать на ёлке свечи.</a:t>
            </a:r>
          </a:p>
          <a:p>
            <a:r>
              <a:rPr lang="ru-RU" b="1" dirty="0">
                <a:latin typeface="Georgia" pitchFamily="18" charset="0"/>
              </a:rPr>
              <a:t>Бородой седой оброс,</a:t>
            </a:r>
          </a:p>
          <a:p>
            <a:r>
              <a:rPr lang="ru-RU" b="1" dirty="0">
                <a:latin typeface="Georgia" pitchFamily="18" charset="0"/>
              </a:rPr>
              <a:t>Кто же это? ...</a:t>
            </a:r>
          </a:p>
          <a:p>
            <a:r>
              <a:rPr lang="ru-RU" b="1" dirty="0" smtClean="0">
                <a:latin typeface="Georgia" pitchFamily="18" charset="0"/>
              </a:rPr>
              <a:t>                              (</a:t>
            </a:r>
            <a:r>
              <a:rPr lang="ru-RU" b="1" dirty="0">
                <a:latin typeface="Georgia" pitchFamily="18" charset="0"/>
              </a:rPr>
              <a:t>Дед Мороз)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204864"/>
            <a:ext cx="41040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348880"/>
            <a:ext cx="3008313" cy="4209331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По счёту первым он идёт,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С него начнётся новый год.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Открой скорее календарь,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Читай! Написано – </a:t>
            </a:r>
            <a:r>
              <a:rPr lang="ru-RU" b="1" dirty="0" smtClean="0">
                <a:latin typeface="Georgia" pitchFamily="18" charset="0"/>
              </a:rPr>
              <a:t>...</a:t>
            </a:r>
            <a:endParaRPr lang="ru-RU" dirty="0" smtClean="0">
              <a:latin typeface="Georgia" pitchFamily="18" charset="0"/>
            </a:endParaRPr>
          </a:p>
          <a:p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                                       (</a:t>
            </a:r>
            <a:r>
              <a:rPr lang="ru-RU" b="1" i="1" dirty="0">
                <a:latin typeface="Georgia" pitchFamily="18" charset="0"/>
              </a:rPr>
              <a:t>Январь.)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5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175" y="2247106"/>
            <a:ext cx="2857500" cy="190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204864"/>
            <a:ext cx="3008313" cy="3921299"/>
          </a:xfrm>
        </p:spPr>
        <p:txBody>
          <a:bodyPr/>
          <a:lstStyle/>
          <a:p>
            <a:r>
              <a:rPr lang="ru-RU" sz="1600" b="1" dirty="0">
                <a:latin typeface="Georgia" pitchFamily="18" charset="0"/>
              </a:rPr>
              <a:t>Последний зимний месяц жаль,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Короткий самый он – ...</a:t>
            </a:r>
            <a:endParaRPr lang="ru-RU" sz="1600" dirty="0">
              <a:latin typeface="Georgia" pitchFamily="18" charset="0"/>
            </a:endParaRPr>
          </a:p>
          <a:p>
            <a:r>
              <a:rPr lang="ru-RU" sz="1600" b="1" i="1" dirty="0">
                <a:latin typeface="Georgia" pitchFamily="18" charset="0"/>
              </a:rPr>
              <a:t>(Февраль.)</a:t>
            </a:r>
            <a:endParaRPr lang="ru-RU" sz="1600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375" y="2310606"/>
            <a:ext cx="1943100" cy="177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060848"/>
            <a:ext cx="3826768" cy="3993307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Под Новый год пришёл к нам в дом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Таким весёлым толстяком,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Но с каждым днём терял он вес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наконец совсем исчез.</a:t>
            </a:r>
            <a:endParaRPr lang="ru-RU" dirty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                       (</a:t>
            </a:r>
            <a:r>
              <a:rPr lang="ru-RU" b="1" i="1" dirty="0">
                <a:latin typeface="Georgia" pitchFamily="18" charset="0"/>
              </a:rPr>
              <a:t>Отрывной календарь.)</a:t>
            </a:r>
            <a:endParaRPr lang="ru-RU" dirty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60848"/>
            <a:ext cx="2520279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142799"/>
            <a:ext cx="3008313" cy="469106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Покружилась звездочка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 воздухе немножко,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Села и растаяла 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 моей ладошке.</a:t>
            </a:r>
            <a:endParaRPr lang="ru-RU" dirty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                                  (</a:t>
            </a:r>
            <a:r>
              <a:rPr lang="ru-RU" b="1" i="1" dirty="0">
                <a:latin typeface="Georgia" pitchFamily="18" charset="0"/>
              </a:rPr>
              <a:t>Снежинка.)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5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. Часть 3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Часть 34</Template>
  <TotalTime>403</TotalTime>
  <Words>153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Фокина Л. П. Шаблон (фон) презентации. Часть 34</vt:lpstr>
      <vt:lpstr>ГКОУ ЛО «Сланцевская  школа-интернат»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56</cp:revision>
  <dcterms:created xsi:type="dcterms:W3CDTF">2011-12-14T13:17:43Z</dcterms:created>
  <dcterms:modified xsi:type="dcterms:W3CDTF">2018-02-06T07:04:34Z</dcterms:modified>
</cp:coreProperties>
</file>