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9"/>
            <a:ext cx="8280920" cy="64479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Государственное казенное общеобразовательное </a:t>
            </a:r>
          </a:p>
          <a:p>
            <a:pPr algn="ctr"/>
            <a:r>
              <a:rPr lang="ru-RU" sz="1400" dirty="0" smtClean="0"/>
              <a:t>учреждение Ленинградской области</a:t>
            </a:r>
            <a:br>
              <a:rPr lang="ru-RU" sz="1400" dirty="0" smtClean="0"/>
            </a:br>
            <a:r>
              <a:rPr lang="ru-RU" sz="1400" dirty="0" smtClean="0"/>
              <a:t>«Сланцевская школа – интернат, реализующая </a:t>
            </a:r>
          </a:p>
          <a:p>
            <a:pPr algn="ctr"/>
            <a:r>
              <a:rPr lang="ru-RU" sz="1400" dirty="0" smtClean="0"/>
              <a:t>адаптированные образовательные программы»</a:t>
            </a:r>
            <a:br>
              <a:rPr lang="ru-RU" sz="1400" dirty="0" smtClean="0"/>
            </a:br>
            <a:r>
              <a:rPr lang="ru-RU" sz="1400" dirty="0" smtClean="0"/>
              <a:t>ГКОУ ЛО «Сланцевская специальная  школа – интернат»</a:t>
            </a:r>
            <a:br>
              <a:rPr lang="ru-RU" sz="1400" dirty="0" smtClean="0"/>
            </a:br>
            <a:r>
              <a:rPr lang="ru-RU" sz="1400" dirty="0" smtClean="0"/>
              <a:t>Внеурочная деятельность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100" dirty="0" smtClean="0"/>
          </a:p>
          <a:p>
            <a:pPr algn="ctr"/>
            <a:r>
              <a:rPr lang="ru-RU" sz="4000" b="1" dirty="0" smtClean="0"/>
              <a:t>Экскурсия в Сбербанк России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1100" dirty="0" smtClean="0"/>
              <a:t>Возрастная категория – 13-14 лет</a:t>
            </a:r>
            <a:br>
              <a:rPr lang="ru-RU" sz="1100" dirty="0" smtClean="0"/>
            </a:br>
            <a:r>
              <a:rPr lang="ru-RU" sz="1100" dirty="0" smtClean="0"/>
              <a:t>7 класс</a:t>
            </a:r>
            <a:br>
              <a:rPr lang="ru-RU" sz="1100" dirty="0" smtClean="0"/>
            </a:br>
            <a:r>
              <a:rPr lang="ru-RU" sz="1100" dirty="0" smtClean="0"/>
              <a:t>Подготовила : Лапошко Елена Петровна</a:t>
            </a:r>
            <a:br>
              <a:rPr lang="ru-RU" sz="1100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октябрь 2017</a:t>
            </a:r>
          </a:p>
          <a:p>
            <a:pPr algn="ctr"/>
            <a:endParaRPr lang="ru-RU" sz="1100" dirty="0" smtClean="0"/>
          </a:p>
          <a:p>
            <a:pPr algn="ctr"/>
            <a:r>
              <a:rPr lang="ru-RU" sz="1100" b="1" dirty="0" smtClean="0"/>
              <a:t>Цель</a:t>
            </a:r>
            <a:r>
              <a:rPr lang="ru-RU" sz="1100" dirty="0" smtClean="0"/>
              <a:t>: Познакомить с местонахождением  </a:t>
            </a:r>
          </a:p>
          <a:p>
            <a:pPr algn="ctr"/>
            <a:r>
              <a:rPr lang="ru-RU" sz="1100" dirty="0" smtClean="0"/>
              <a:t>Сбербанка России и его назначением.</a:t>
            </a:r>
            <a:br>
              <a:rPr lang="ru-RU" sz="1100" dirty="0" smtClean="0"/>
            </a:br>
            <a:endParaRPr lang="ru-RU" sz="1100" dirty="0" smtClean="0"/>
          </a:p>
          <a:p>
            <a:pPr algn="ctr"/>
            <a:endParaRPr lang="ru-RU" sz="1100" dirty="0"/>
          </a:p>
          <a:p>
            <a:pPr algn="ctr"/>
            <a:endParaRPr lang="ru-RU" sz="1100" dirty="0" smtClean="0"/>
          </a:p>
          <a:p>
            <a:pPr algn="ctr"/>
            <a:endParaRPr lang="ru-RU" sz="1100" dirty="0"/>
          </a:p>
          <a:p>
            <a:pPr algn="ctr"/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4" name="Picture 3" descr="C:\Users\Rita\Downloads\Новая папка\nYV0Ay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9" y="0"/>
            <a:ext cx="9144001" cy="68580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2082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nachalo4ka.ru/wp-content/uploads/2014/08/shablon-osenniy-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5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ятно 2 5"/>
          <p:cNvSpPr/>
          <p:nvPr/>
        </p:nvSpPr>
        <p:spPr>
          <a:xfrm>
            <a:off x="395536" y="1052736"/>
            <a:ext cx="3240360" cy="4896544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Экскурсия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класса в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Сбербанк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России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Rita\Desktop\лена школа\фото 7 класс\проф ориентация\IMG_20170928_1503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66800"/>
            <a:ext cx="4684324" cy="60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</a:t>
            </a:r>
            <a:r>
              <a:rPr lang="ru-RU" b="1" dirty="0" err="1" smtClean="0"/>
              <a:t>Ул</a:t>
            </a:r>
            <a:r>
              <a:rPr lang="ru-RU" b="1" dirty="0" smtClean="0"/>
              <a:t> Маяковского 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671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ita\Desktop\лена школа\фото 7 класс\проф ориентация\IMG_20170928_150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75856" cy="45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design-mania.ru/wp-content/uploads/2016/11/osenramk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19"/>
            <a:ext cx="4192099" cy="6847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Выноска-облако 10"/>
          <p:cNvSpPr/>
          <p:nvPr/>
        </p:nvSpPr>
        <p:spPr>
          <a:xfrm>
            <a:off x="1311780" y="116632"/>
            <a:ext cx="2880320" cy="3960440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Знакомство с 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терминалом и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его значением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Rita\Desktop\лена школа\фото 7 класс\проф ориентация\IMG_20170928_1509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40803"/>
            <a:ext cx="3168352" cy="362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6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ita\Desktop\лена школа\фото 7 класс\проф ориентация\IMG_20170928_15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design-mania.ru/wp-content/uploads/2016/11/osenramk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839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лако 3"/>
          <p:cNvSpPr/>
          <p:nvPr/>
        </p:nvSpPr>
        <p:spPr>
          <a:xfrm>
            <a:off x="2267744" y="2420888"/>
            <a:ext cx="45719" cy="720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13263" y="692696"/>
            <a:ext cx="3600400" cy="4464496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Правила 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пользования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банкоматом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5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rhivurokov.ru/multiurok/a/a/8/aa88b3865307c7eadbc5b9fa74bd0a4342abd4e4/otkrytyi-urok-po-ekologhii-v-ghostiakh-u-fiei-prirody_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ятно 2 4"/>
          <p:cNvSpPr/>
          <p:nvPr/>
        </p:nvSpPr>
        <p:spPr>
          <a:xfrm>
            <a:off x="683568" y="116632"/>
            <a:ext cx="7776864" cy="6552728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После </a:t>
            </a:r>
            <a:r>
              <a:rPr lang="ru-RU" dirty="0" smtClean="0">
                <a:solidFill>
                  <a:schemeClr val="tx1"/>
                </a:solidFill>
              </a:rPr>
              <a:t>экскурсии в Сбербанк России  ученики приобрели первый навык пользования картой правило пользование ею. Не сомневаясь, </a:t>
            </a:r>
            <a:r>
              <a:rPr lang="ru-RU" dirty="0">
                <a:solidFill>
                  <a:schemeClr val="tx1"/>
                </a:solidFill>
              </a:rPr>
              <a:t>отвечают на вопрос «что такое банк и зачем он нужен?» Многим уже не терпится завести собственную </a:t>
            </a:r>
            <a:r>
              <a:rPr lang="ru-RU" dirty="0" smtClean="0">
                <a:solidFill>
                  <a:schemeClr val="tx1"/>
                </a:solidFill>
              </a:rPr>
              <a:t>карту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 пользоваться ей самостоятельно</a:t>
            </a:r>
            <a:r>
              <a:rPr lang="ru-RU" dirty="0" smtClean="0"/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81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69</Words>
  <Application>Microsoft Office PowerPoint</Application>
  <PresentationFormat>Экран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Margo</dc:creator>
  <cp:lastModifiedBy>Rita</cp:lastModifiedBy>
  <cp:revision>25</cp:revision>
  <dcterms:created xsi:type="dcterms:W3CDTF">2017-10-27T07:20:14Z</dcterms:created>
  <dcterms:modified xsi:type="dcterms:W3CDTF">2017-11-02T11:28:48Z</dcterms:modified>
</cp:coreProperties>
</file>