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9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6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4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3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5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2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7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8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2BE6-AC9C-42DC-80C0-B71D60084E9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76D1-DC38-4808-B953-73A01C3BD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 «Область без наркотиков»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Тортик с ежевикой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5760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Пирог «Ромбик»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Dantist\Desktop\Область без наркотиковка\Выпечка\Пирог Вкусняш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74875"/>
            <a:ext cx="3672408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tist\Desktop\Область без наркотиковка\Выпечка\Тортик с ежевик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74875"/>
            <a:ext cx="3744416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6165304"/>
            <a:ext cx="8928992" cy="56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«Сладкоежки»   Работа семьи Алекперовой Вероники, обучающейся 7 класса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 «Область без наркотиков»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«Волшебные цветы»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Dantist\Desktop\Область без наркотиковка\Поделки\Архиде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76871"/>
            <a:ext cx="2664295" cy="384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tist\Desktop\Область без наркотиковка\Поделки\Роза из бисер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1"/>
            <a:ext cx="2952328" cy="384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tist\Desktop\Область без наркотиковка\Поделки\Вышивка Цве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66429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Творческие работы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361" y="6093296"/>
            <a:ext cx="84249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выполнена семьёй  Каткова Петра, обучающегося 7 класса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 «Область без наркотиков»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«Дружная семья»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4807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«Весёлые  поросята»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Dantist\Desktop\Область без наркотиковка\Поделки\Друз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4875"/>
            <a:ext cx="3240360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tist\Desktop\Область без наркотиковка\Поделки\Весёлые пятач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4875"/>
            <a:ext cx="3384376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6165304"/>
            <a:ext cx="82089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выполнена семьёй Стекловых, обучающихся 7 класса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 «Область без наркотиков»</a:t>
            </a:r>
            <a:endParaRPr lang="ru-RU" dirty="0"/>
          </a:p>
        </p:txBody>
      </p:sp>
      <p:pic>
        <p:nvPicPr>
          <p:cNvPr id="6146" name="Picture 2" descr="C:\Users\Dantist\Desktop\MH9G4o5Qz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2048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340768"/>
            <a:ext cx="914400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Ё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Ы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9278" y="836712"/>
            <a:ext cx="91440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О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О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05835"/>
            <a:ext cx="7560840" cy="34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выполнена семьёй Стекловых, обучающихся 7 класса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 «Область без наркотиков»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«Хороши  малыши»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«Дружно, весело живём»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Dantist\Desktop\Область без наркотиковка\Поделки\Зайчон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74875"/>
            <a:ext cx="2232247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tist\Desktop\Область без наркотиковка\Поделки\Мишуль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606">
            <a:off x="2537653" y="2299500"/>
            <a:ext cx="2129245" cy="366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tist\Desktop\Область без наркотиковка\Поделки\Мышоно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74875"/>
            <a:ext cx="2232248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tist\Desktop\Область без наркотиковка\Поделки\Фунт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885">
            <a:off x="4635428" y="2215547"/>
            <a:ext cx="2038637" cy="362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6035224"/>
            <a:ext cx="8424936" cy="70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выполнена семьёй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Растегаева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Михаила, обучающегося 7 класса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Конкурс «Область без наркотиков»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«Пасхальный 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1" y="1535113"/>
            <a:ext cx="1872207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увенир»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Dantist\Desktop\Область без наркотиковка\Поделки\Сувенир Цыпля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60040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tist\Desktop\Область без наркотиковка\Поделки\Пасхальный сувени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1" y="2174875"/>
            <a:ext cx="3185394" cy="377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6021288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выполнена семьёй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Сырникова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Кирилла, обучающегося 7 класса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139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Конкурс «Область без наркотиков»</vt:lpstr>
      <vt:lpstr>Конкурс «Область без наркотиков»</vt:lpstr>
      <vt:lpstr>Конкурс «Область без наркотиков»</vt:lpstr>
      <vt:lpstr>Конкурс «Область без наркотиков»</vt:lpstr>
      <vt:lpstr>Конкурс «Область без наркотиков»</vt:lpstr>
      <vt:lpstr>Конкурс «Область без наркотиков»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Dantist</dc:creator>
  <cp:lastModifiedBy>Dantist</cp:lastModifiedBy>
  <cp:revision>29</cp:revision>
  <dcterms:created xsi:type="dcterms:W3CDTF">2020-04-23T13:57:57Z</dcterms:created>
  <dcterms:modified xsi:type="dcterms:W3CDTF">2020-04-23T15:48:54Z</dcterms:modified>
</cp:coreProperties>
</file>