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2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32657"/>
            <a:ext cx="7344816" cy="1512167"/>
          </a:xfrm>
        </p:spPr>
        <p:txBody>
          <a:bodyPr>
            <a:normAutofit/>
          </a:bodyPr>
          <a:lstStyle/>
          <a:p>
            <a:r>
              <a:rPr lang="ru-RU" sz="8800" dirty="0"/>
              <a:t> </a:t>
            </a:r>
            <a:r>
              <a:rPr lang="ru-RU" sz="8800" dirty="0" smtClean="0"/>
              <a:t> Одуванчик</a:t>
            </a:r>
            <a:endParaRPr lang="ru-RU" sz="8800" dirty="0"/>
          </a:p>
        </p:txBody>
      </p:sp>
      <p:pic>
        <p:nvPicPr>
          <p:cNvPr id="4" name="Рисунок 3" descr="https://img2.freepng.ru/20180701/zlp/kisspng-dandelion-coffee-green-tea-organic-food-coffee-sub-taraxacum-5b38b19a455882.588158871530442138284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8568952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3093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ita\Desktop\Новая папка (2)\IMG_20191102_1310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0"/>
            <a:ext cx="5400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16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ita\Desktop\Новая папка (2)\IMG_20191102_152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751" y="0"/>
            <a:ext cx="5400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09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Rita\Desktop\Новая папка (2)\IMG_20191102_1311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0"/>
            <a:ext cx="558239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48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ita\Desktop\Новая папка (2)\IMG_20191102_1310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0"/>
            <a:ext cx="56166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788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ita\Desktop\Новая папка (2)\IMG_20191102_1310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0"/>
            <a:ext cx="5400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80140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</TotalTime>
  <Words>2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Margo</dc:creator>
  <cp:lastModifiedBy>Rita</cp:lastModifiedBy>
  <cp:revision>6</cp:revision>
  <dcterms:created xsi:type="dcterms:W3CDTF">2019-11-02T11:42:23Z</dcterms:created>
  <dcterms:modified xsi:type="dcterms:W3CDTF">2019-11-06T11:58:41Z</dcterms:modified>
</cp:coreProperties>
</file>