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reGina\Desktop\&#1047;&#1086;&#1083;&#1086;&#1090;&#1072;&#1103;%20&#1082;&#1086;&#1083;&#1083;&#1077;&#1082;&#1094;&#1080;&#1103;%20&#1089;&#1082;&#1072;&#1079;&#1086;&#1082;%20-%20&#1043;&#1091;&#1089;&#1080;-&#1083;&#1077;&#1073;&#1077;&#1076;&#1080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55/00043a8c-e395eb2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346" cy="69428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4581128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Mistral" pitchFamily="66" charset="0"/>
                <a:cs typeface="Times New Roman" pitchFamily="18" charset="0"/>
              </a:rPr>
              <a:t>Подготовила Волкова И.В.</a:t>
            </a:r>
            <a:endParaRPr lang="ru-RU" sz="4400" b="1" dirty="0">
              <a:solidFill>
                <a:schemeClr val="tx1"/>
              </a:solidFill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Золотая коллекция сказок - Гуси-лебед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42646"/>
            <a:ext cx="8496944" cy="637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4320480" cy="2475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съесть хотели все,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попал он в пасть к лисе.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Сдобный, маленький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клубок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сказке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звался….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smtClean="0"/>
              <a:t>  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008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Отгадай загадки. Составь предложение по картинке.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pdb/1369813/bb1f554b-44f3-4274-beb2-b6b3556024b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898058" cy="4718463"/>
          </a:xfrm>
          <a:prstGeom prst="rect">
            <a:avLst/>
          </a:prstGeom>
          <a:noFill/>
        </p:spPr>
      </p:pic>
      <p:pic>
        <p:nvPicPr>
          <p:cNvPr id="6148" name="Picture 4" descr="https://vos-ds60-kolobok.edumsko.ru/uploads/1900/1841/generalimage/.thumbs/15280531.png?1514556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468894" cy="260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24536" cy="22231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решить задачу нашу,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Призадумайся всерьез: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чем медведь однажды Машу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пирогами вместе нес?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rintonic.ru/uploads/images/2016/02/22/img_56caded93d5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4873635" cy="5157192"/>
          </a:xfrm>
          <a:prstGeom prst="rect">
            <a:avLst/>
          </a:prstGeom>
          <a:noFill/>
        </p:spPr>
      </p:pic>
      <p:pic>
        <p:nvPicPr>
          <p:cNvPr id="5124" name="Picture 4" descr="http://www.landscape74.ru/wp-content/uploads/2011/05/pack_baske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36912"/>
            <a:ext cx="3790900" cy="37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4413176" cy="1863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Всей семьёй, в любви и счастье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бы им и дальше жить.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Вдруг из леса к ним, из чащи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Волк повадился ходить!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get-pdb/1366634/beb0e59f-145f-4444-a055-76d0f1978ff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274" y="1412776"/>
            <a:ext cx="7396722" cy="523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536" y="1052736"/>
            <a:ext cx="4176464" cy="21511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 рыжая плутовка,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 ворует очень ловко.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Волку серому сестричка,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зовут её…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900igr.net/up/datai/100280/0008-00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26511" cy="650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4608512" cy="23042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Аленушки-сестрицы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Унесли братишку птицы.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Высоко они летят.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Далеко они глядят.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litres.ru/static/bookimages/25/94/03/25940369.bin.dir/h/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-315416"/>
            <a:ext cx="4788024" cy="7025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open-lesson.net/uploads/files/2017-03/QIP_Shot_Screen_822.png"/>
          <p:cNvPicPr>
            <a:picLocks noChangeAspect="1" noChangeArrowheads="1"/>
          </p:cNvPicPr>
          <p:nvPr/>
        </p:nvPicPr>
        <p:blipFill>
          <a:blip r:embed="rId2" cstate="print"/>
          <a:srcRect b="8829"/>
          <a:stretch>
            <a:fillRect/>
          </a:stretch>
        </p:blipFill>
        <p:spPr bwMode="auto">
          <a:xfrm>
            <a:off x="107504" y="404664"/>
            <a:ext cx="892345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mietitine.m.a.pic.centerblog.net/46826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4302224" cy="6453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5832648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каких сказках встречается лиса?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Опиши её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482952" cy="3888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рассказа</a:t>
            </a:r>
            <a:br>
              <a:rPr lang="ru-RU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Зачин.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2.Случилась беда.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Встреча с печкой.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стреча с яблоней.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5.Встреча с речкой.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Баба-яга.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Путь домой.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r-rech.ru/images/stories/ras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4097471" cy="386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46</Words>
  <Application>Microsoft Office PowerPoint</Application>
  <PresentationFormat>Экран (4:3)</PresentationFormat>
  <Paragraphs>10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Его съесть хотели все,  Но попал он в пасть к лисе. Сдобный, маленький клубок В сказке звался….      </vt:lpstr>
      <vt:lpstr>Чтоб решить задачу нашу, Призадумайся всерьез: В чем медведь однажды Машу С пирогами вместе нес? </vt:lpstr>
      <vt:lpstr>Всей семьёй, в любви и счастье так бы им и дальше жить. Вдруг из леса к ним, из чащи Волк повадился ходить! </vt:lpstr>
      <vt:lpstr>Эта рыжая плутовка,  Кур ворует очень ловко.  Волку серому сестричка,  А зовут её…  </vt:lpstr>
      <vt:lpstr>У Аленушки-сестрицы Унесли братишку птицы. Высоко они летят. Далеко они глядят. </vt:lpstr>
      <vt:lpstr>Слайд 7</vt:lpstr>
      <vt:lpstr>Слайд 8</vt:lpstr>
      <vt:lpstr>План рассказа 1. Зачин. 2.Случилась беда. 3. Встреча с печкой. 4. Встреча с яблоней. 5.Встреча с речкой. 6. Баба-яга. 7. Путь домой.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 съесть хотели все, Но попал он в пасть к лисе. Сдобный, маленький клубок В сказке звался...(Колобок)       </dc:title>
  <dc:creator>reGina</dc:creator>
  <cp:lastModifiedBy>Microsoft Office</cp:lastModifiedBy>
  <cp:revision>4</cp:revision>
  <dcterms:created xsi:type="dcterms:W3CDTF">2018-11-25T14:28:53Z</dcterms:created>
  <dcterms:modified xsi:type="dcterms:W3CDTF">2018-11-25T15:05:44Z</dcterms:modified>
</cp:coreProperties>
</file>