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0389C1-F79D-4886-975B-20DEE4F1EF6A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57C695-B549-4D55-8FE3-6B90E7259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74EA-35F6-42DA-86D7-30388710817F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D6D0-3184-4755-BCCF-EED79DFC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F3F2-EDDE-47A6-A4DC-F7AE06A42DDF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FF7-DEB5-469D-A95E-CA4467E51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5D2D-0C0D-4213-97C3-83A9CFE39956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3316-E864-44CF-992A-264957E9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F7F9-92DC-4AE8-BBCF-DF70A8BBA3EB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0F27-00FB-4D54-8347-B951FBCD0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CCDD-D00D-45B0-AD92-126841ACEB7D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6D39-A9C7-4482-9F2B-B7ECE45A7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B896-E7E8-4AF2-BDD2-9BDD868FECE8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2929-EA78-40E9-B47F-66B232619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09BE-22AF-49EE-BB8C-BB2A77CC3889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4295-0FF6-479A-B74E-3A3ACECB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6195-0A9F-482A-8468-A37ECF4A3DA4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AB57-8288-4516-BF7F-CE2E11582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10CE-52BE-4CFA-AB01-3F103393ABA7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F4A0-029B-430B-B88C-D240B5144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0854-AA0F-40A1-B94C-A191490F950A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D6FD-2F91-4CE6-9CC0-B1950806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097A-FEF1-4E13-A560-2C9EA2A0F947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C285-1F64-43FD-9631-FB6F99C0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61053-4CAF-4E8D-88A0-0826C895249E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3A7106-DABD-47A1-9C76-BADF4596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Zarev_pushkin_zimnii_vecher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nformpskov.ru/pictures/44274_2008070818282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87;&#1091;&#1096;&#1082;&#1080;&#1085;%20&#1085;&#1103;&#1085;&#1077;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57163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А.С.Пушкин «Няне»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786058"/>
            <a:ext cx="4572032" cy="25717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Урок чтения в 8 классе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Picture 5" descr="пушкин"/>
          <p:cNvPicPr>
            <a:picLocks noChangeAspect="1" noChangeArrowheads="1"/>
          </p:cNvPicPr>
          <p:nvPr/>
        </p:nvPicPr>
        <p:blipFill>
          <a:blip r:embed="rId4" cstate="print"/>
          <a:srcRect l="2866" t="9927" r="7179" b="18346"/>
          <a:stretch>
            <a:fillRect/>
          </a:stretch>
        </p:blipFill>
        <p:spPr bwMode="auto">
          <a:xfrm>
            <a:off x="214283" y="1499062"/>
            <a:ext cx="3714776" cy="37873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" name="Zarev_pushkin_zimnii_vec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34" y="6072206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1" descr="СВЕТЕЛКА В МИХАЙЛ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704138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2" descr="Fotowork63.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7183438" cy="55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Picture 4" descr="Картинка 22 из 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66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D:\Документы-Наташа\Чтение\img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5286412" cy="6143668"/>
          </a:xfrm>
          <a:prstGeom prst="rect">
            <a:avLst/>
          </a:prstGeom>
          <a:noFill/>
        </p:spPr>
      </p:pic>
      <p:pic>
        <p:nvPicPr>
          <p:cNvPr id="5" name="пушкин ня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050" name="Picture 2" descr="D:\Документы-Наташа\Чтение\img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42955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" name="Рисунок 1" descr="n6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5010150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2143116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Памятник  маленькому Пушкину и его няне в  Калуге.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1" descr="d07acba6a2001a763b7d6f962efaf5f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b="9317"/>
          <a:stretch>
            <a:fillRect/>
          </a:stretch>
        </p:blipFill>
        <p:spPr bwMode="auto">
          <a:xfrm>
            <a:off x="4286250" y="285727"/>
            <a:ext cx="4657725" cy="62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57174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4000" dirty="0" smtClean="0"/>
              <a:t>Гатчина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" name="Рисунок 4" descr="ПАМЯТН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457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500306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Памятник А.С. Пушкину и Арине Родионовне в городе Пскове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Арина Родионовна Яковлева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4265-5ADE-465D-A8D2-FC5FAD302A50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Содержимое 6" descr="23255253_1208780965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3429024" cy="4286250"/>
          </a:xfrm>
          <a:prstGeom prst="flowChartAlternateProcess">
            <a:avLst/>
          </a:prstGeom>
        </p:spPr>
      </p:pic>
      <p:pic>
        <p:nvPicPr>
          <p:cNvPr id="8" name="Рисунок 7" descr="album_0110162135_5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524000"/>
            <a:ext cx="3143272" cy="4191016"/>
          </a:xfrm>
          <a:prstGeom prst="teardrop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Рисунок 1" descr="PICT0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7358114" cy="53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92933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Домик  няни в деревне </a:t>
            </a:r>
            <a:r>
              <a:rPr lang="ru-RU" sz="2400" b="1" dirty="0" err="1" smtClean="0"/>
              <a:t>Кобрино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2" descr="domniani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6215106" cy="494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5" y="214313"/>
            <a:ext cx="3857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57620" y="5500702"/>
            <a:ext cx="4500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КОБРИНО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c2630eb4b287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b="4749"/>
          <a:stretch>
            <a:fillRect/>
          </a:stretch>
        </p:blipFill>
        <p:spPr bwMode="auto">
          <a:xfrm>
            <a:off x="1643042" y="214290"/>
            <a:ext cx="7062812" cy="50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85750" y="5214938"/>
            <a:ext cx="87153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С виду домик кажется совсем крошечным и малопривлекательным.   Но прочтешь скромную надпись на фасаде, и дрогнет сердце: "Здесь жила няня Пушкина - Арина Родионовна".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domniani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6084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3500438"/>
            <a:ext cx="27146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Крепостная крестьянка Арина Родионовна жила здесь после замужества с 1781 года до своего отъезда в 1798 году вместе с семьей Пушкиных в Москву. 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572000" y="5000625"/>
            <a:ext cx="4286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</a:rPr>
              <a:t>А потом в этом доме жили ее потомки и потомки родственников мужа Федора Матвеева. </a:t>
            </a:r>
          </a:p>
          <a:p>
            <a:endParaRPr lang="ru-RU" sz="20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Рисунок 4" descr="PICT00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47879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PICT0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5364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" name="Рисунок 1" descr="domniani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572428" cy="55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510CE-52BE-4CFA-AB01-3F103393ABA7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F4A0-029B-430B-B88C-D240B514458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Рисунок 1" descr="DSC_48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85789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Домик няни в Михайловском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007</Template>
  <TotalTime>48</TotalTime>
  <Words>139</Words>
  <Application>Microsoft Office PowerPoint</Application>
  <PresentationFormat>Экран (4:3)</PresentationFormat>
  <Paragraphs>38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007</vt:lpstr>
      <vt:lpstr>А.С.Пушкин «Няне» </vt:lpstr>
      <vt:lpstr>Арина Родионовна Яковлева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ПОДРУГА                        ДНЕЙ  МОИХ                                    СУРОВЫХ… </dc:title>
  <dc:creator>Admin</dc:creator>
  <dc:description>http://aida.ucoz.ru</dc:description>
  <cp:lastModifiedBy>Admin</cp:lastModifiedBy>
  <cp:revision>6</cp:revision>
  <dcterms:created xsi:type="dcterms:W3CDTF">2011-10-03T16:49:43Z</dcterms:created>
  <dcterms:modified xsi:type="dcterms:W3CDTF">2017-10-26T16:32:34Z</dcterms:modified>
  <cp:category>шаблоны к Powerpoint</cp:category>
</cp:coreProperties>
</file>