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1" r:id="rId4"/>
    <p:sldId id="266" r:id="rId5"/>
    <p:sldId id="270" r:id="rId6"/>
    <p:sldId id="269" r:id="rId7"/>
    <p:sldId id="272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197D-E387-42B5-B975-187B3232320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CEBE-D1C8-49E4-AE10-09C43C9E8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77" cy="68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– 8 мая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атриотическая акция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Вахта Памяти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посвященная 74-ой годовщине победы советского народа в Великой Отечественной войне.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F:\9 мая\DSC05430.JPG"/>
          <p:cNvPicPr preferRelativeResize="0">
            <a:picLocks noChangeArrowheads="1"/>
          </p:cNvPicPr>
          <p:nvPr/>
        </p:nvPicPr>
        <p:blipFill>
          <a:blip r:embed="rId3" cstate="print"/>
          <a:srcRect t="3846"/>
          <a:stretch>
            <a:fillRect/>
          </a:stretch>
        </p:blipFill>
        <p:spPr bwMode="auto">
          <a:xfrm>
            <a:off x="1142976" y="285728"/>
            <a:ext cx="735808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50720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Выставка-ретроспектива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«Через все прошли и победили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F:\9 мая\DSC05406.JPG"/>
          <p:cNvPicPr>
            <a:picLocks noChangeAspect="1" noChangeArrowheads="1"/>
          </p:cNvPicPr>
          <p:nvPr/>
        </p:nvPicPr>
        <p:blipFill>
          <a:blip r:embed="rId3" cstate="print"/>
          <a:srcRect b="11564"/>
          <a:stretch>
            <a:fillRect/>
          </a:stretch>
        </p:blipFill>
        <p:spPr bwMode="auto">
          <a:xfrm>
            <a:off x="1357290" y="428604"/>
            <a:ext cx="700089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54292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Музейный урок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«Слава Героям»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F:\9 мая\DSC05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000528" cy="3000396"/>
          </a:xfrm>
          <a:prstGeom prst="rect">
            <a:avLst/>
          </a:prstGeom>
          <a:noFill/>
        </p:spPr>
      </p:pic>
      <p:pic>
        <p:nvPicPr>
          <p:cNvPr id="3074" name="Picture 2" descr="F:\9 мая\DSC05428.JPG"/>
          <p:cNvPicPr>
            <a:picLocks noChangeAspect="1" noChangeArrowheads="1"/>
          </p:cNvPicPr>
          <p:nvPr/>
        </p:nvPicPr>
        <p:blipFill>
          <a:blip r:embed="rId4" cstate="print"/>
          <a:srcRect b="12644"/>
          <a:stretch>
            <a:fillRect/>
          </a:stretch>
        </p:blipFill>
        <p:spPr bwMode="auto">
          <a:xfrm>
            <a:off x="4214810" y="3214686"/>
            <a:ext cx="4572032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1214422"/>
            <a:ext cx="3777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«Встреча поколений»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F:\9 мая\DSC05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28604"/>
            <a:ext cx="4500594" cy="3071835"/>
          </a:xfrm>
          <a:prstGeom prst="rect">
            <a:avLst/>
          </a:prstGeom>
          <a:noFill/>
        </p:spPr>
      </p:pic>
      <p:pic>
        <p:nvPicPr>
          <p:cNvPr id="4098" name="Picture 2" descr="F:\9 мая\DSC05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111534"/>
            <a:ext cx="4857784" cy="3580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1000108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Уроки Мужества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«Огонь войны души не сжег»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F:\9 мая\9 мая\DSC0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7"/>
            <a:ext cx="5024300" cy="3357585"/>
          </a:xfrm>
          <a:prstGeom prst="rect">
            <a:avLst/>
          </a:prstGeom>
          <a:noFill/>
        </p:spPr>
      </p:pic>
      <p:pic>
        <p:nvPicPr>
          <p:cNvPr id="29699" name="Picture 3" descr="F:\9 мая\DSC05445.JPG"/>
          <p:cNvPicPr>
            <a:picLocks noChangeAspect="1" noChangeArrowheads="1"/>
          </p:cNvPicPr>
          <p:nvPr/>
        </p:nvPicPr>
        <p:blipFill>
          <a:blip r:embed="rId4" cstate="print"/>
          <a:srcRect b="11458"/>
          <a:stretch>
            <a:fillRect/>
          </a:stretch>
        </p:blipFill>
        <p:spPr bwMode="auto">
          <a:xfrm>
            <a:off x="4214810" y="3107529"/>
            <a:ext cx="4572000" cy="34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 descr="F:\9 мая\9 мая\DSC05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6429420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5357826"/>
            <a:ext cx="4708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Торжественная линейка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помню! Я горжусь!»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13</cp:revision>
  <dcterms:created xsi:type="dcterms:W3CDTF">2019-04-30T10:23:44Z</dcterms:created>
  <dcterms:modified xsi:type="dcterms:W3CDTF">2019-05-15T15:37:54Z</dcterms:modified>
</cp:coreProperties>
</file>