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308" r:id="rId2"/>
    <p:sldId id="287" r:id="rId3"/>
    <p:sldId id="274" r:id="rId4"/>
    <p:sldId id="262" r:id="rId5"/>
    <p:sldId id="309" r:id="rId6"/>
    <p:sldId id="263" r:id="rId7"/>
    <p:sldId id="264" r:id="rId8"/>
    <p:sldId id="310" r:id="rId9"/>
    <p:sldId id="275" r:id="rId10"/>
    <p:sldId id="265" r:id="rId11"/>
    <p:sldId id="311" r:id="rId12"/>
    <p:sldId id="276" r:id="rId13"/>
    <p:sldId id="266" r:id="rId14"/>
    <p:sldId id="312" r:id="rId15"/>
    <p:sldId id="277" r:id="rId16"/>
    <p:sldId id="267" r:id="rId17"/>
    <p:sldId id="313" r:id="rId18"/>
    <p:sldId id="278" r:id="rId19"/>
    <p:sldId id="279" r:id="rId20"/>
    <p:sldId id="314" r:id="rId21"/>
    <p:sldId id="280" r:id="rId22"/>
    <p:sldId id="281" r:id="rId23"/>
    <p:sldId id="315" r:id="rId24"/>
    <p:sldId id="282" r:id="rId25"/>
    <p:sldId id="268" r:id="rId26"/>
    <p:sldId id="316" r:id="rId27"/>
    <p:sldId id="283" r:id="rId28"/>
    <p:sldId id="269" r:id="rId29"/>
    <p:sldId id="317" r:id="rId30"/>
    <p:sldId id="284" r:id="rId31"/>
    <p:sldId id="270" r:id="rId32"/>
    <p:sldId id="318" r:id="rId33"/>
    <p:sldId id="285" r:id="rId34"/>
    <p:sldId id="258" r:id="rId35"/>
    <p:sldId id="286" r:id="rId36"/>
    <p:sldId id="319" r:id="rId37"/>
    <p:sldId id="290" r:id="rId38"/>
    <p:sldId id="291" r:id="rId39"/>
    <p:sldId id="320" r:id="rId40"/>
    <p:sldId id="293" r:id="rId41"/>
    <p:sldId id="292" r:id="rId42"/>
    <p:sldId id="321" r:id="rId43"/>
    <p:sldId id="294" r:id="rId44"/>
    <p:sldId id="295" r:id="rId45"/>
    <p:sldId id="322" r:id="rId46"/>
    <p:sldId id="296" r:id="rId47"/>
    <p:sldId id="297" r:id="rId48"/>
    <p:sldId id="323" r:id="rId49"/>
    <p:sldId id="304" r:id="rId50"/>
    <p:sldId id="298" r:id="rId51"/>
    <p:sldId id="324" r:id="rId52"/>
    <p:sldId id="301" r:id="rId53"/>
    <p:sldId id="299" r:id="rId54"/>
    <p:sldId id="325" r:id="rId55"/>
    <p:sldId id="302" r:id="rId56"/>
    <p:sldId id="300" r:id="rId57"/>
    <p:sldId id="326" r:id="rId58"/>
    <p:sldId id="303" r:id="rId59"/>
    <p:sldId id="30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53" autoAdjust="0"/>
    <p:restoredTop sz="88982" autoAdjust="0"/>
  </p:normalViewPr>
  <p:slideViewPr>
    <p:cSldViewPr>
      <p:cViewPr varScale="1">
        <p:scale>
          <a:sx n="85" d="100"/>
          <a:sy n="85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4146-FEBB-4515-84BD-453A4194E2D7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8C305-4A80-4A03-A52C-82250D5859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8C305-4A80-4A03-A52C-82250D5859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8C305-4A80-4A03-A52C-82250D58596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неверно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8C305-4A80-4A03-A52C-82250D5859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Тебе</a:t>
            </a:r>
            <a:r>
              <a:rPr lang="ru-RU" baseline="0" dirty="0" smtClean="0"/>
              <a:t> нужно </a:t>
            </a:r>
            <a:r>
              <a:rPr lang="ru-RU" baseline="0" smtClean="0"/>
              <a:t>найти овощ </a:t>
            </a:r>
            <a:r>
              <a:rPr lang="ru-RU" baseline="0" dirty="0" smtClean="0"/>
              <a:t>на полянке и щелкнуть его мышкой.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8C305-4A80-4A03-A52C-82250D58596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E6BD-FF99-422F-8858-B16CBB4A72F8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0F9F-0810-4E3E-9133-6090E5BF5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image" Target="../media/image5.gif"/><Relationship Id="rId11" Type="http://schemas.openxmlformats.org/officeDocument/2006/relationships/audio" Target="../media/audio1.wav"/><Relationship Id="rId5" Type="http://schemas.openxmlformats.org/officeDocument/2006/relationships/image" Target="../media/image2.gif"/><Relationship Id="rId10" Type="http://schemas.openxmlformats.org/officeDocument/2006/relationships/slide" Target="slide12.xml"/><Relationship Id="rId4" Type="http://schemas.openxmlformats.org/officeDocument/2006/relationships/image" Target="../media/image22.wmf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3.wmf"/><Relationship Id="rId5" Type="http://schemas.openxmlformats.org/officeDocument/2006/relationships/image" Target="../media/image2.gif"/><Relationship Id="rId10" Type="http://schemas.openxmlformats.org/officeDocument/2006/relationships/audio" Target="../media/audio1.wav"/><Relationship Id="rId4" Type="http://schemas.openxmlformats.org/officeDocument/2006/relationships/image" Target="../media/image22.wmf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6.png"/><Relationship Id="rId5" Type="http://schemas.openxmlformats.org/officeDocument/2006/relationships/image" Target="../media/image2.gif"/><Relationship Id="rId10" Type="http://schemas.openxmlformats.org/officeDocument/2006/relationships/image" Target="../media/image25.gif"/><Relationship Id="rId4" Type="http://schemas.openxmlformats.org/officeDocument/2006/relationships/image" Target="../media/image22.wmf"/><Relationship Id="rId9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slide" Target="slide14.xml"/><Relationship Id="rId11" Type="http://schemas.openxmlformats.org/officeDocument/2006/relationships/audio" Target="../media/audio1.wav"/><Relationship Id="rId5" Type="http://schemas.openxmlformats.org/officeDocument/2006/relationships/image" Target="../media/image2.gif"/><Relationship Id="rId10" Type="http://schemas.openxmlformats.org/officeDocument/2006/relationships/slide" Target="slide15.xml"/><Relationship Id="rId4" Type="http://schemas.openxmlformats.org/officeDocument/2006/relationships/image" Target="../media/image22.wmf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17.wmf"/><Relationship Id="rId5" Type="http://schemas.openxmlformats.org/officeDocument/2006/relationships/image" Target="../media/image2.gif"/><Relationship Id="rId10" Type="http://schemas.openxmlformats.org/officeDocument/2006/relationships/audio" Target="../media/audio1.wav"/><Relationship Id="rId4" Type="http://schemas.openxmlformats.org/officeDocument/2006/relationships/image" Target="../media/image22.wmf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26.png"/><Relationship Id="rId5" Type="http://schemas.openxmlformats.org/officeDocument/2006/relationships/image" Target="../media/image2.gif"/><Relationship Id="rId10" Type="http://schemas.openxmlformats.org/officeDocument/2006/relationships/image" Target="../media/image25.gif"/><Relationship Id="rId4" Type="http://schemas.openxmlformats.org/officeDocument/2006/relationships/image" Target="../media/image22.wmf"/><Relationship Id="rId9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image" Target="../media/image5.gif"/><Relationship Id="rId11" Type="http://schemas.openxmlformats.org/officeDocument/2006/relationships/audio" Target="../media/audio1.wav"/><Relationship Id="rId5" Type="http://schemas.openxmlformats.org/officeDocument/2006/relationships/image" Target="../media/image2.gif"/><Relationship Id="rId10" Type="http://schemas.openxmlformats.org/officeDocument/2006/relationships/slide" Target="slide18.xml"/><Relationship Id="rId4" Type="http://schemas.openxmlformats.org/officeDocument/2006/relationships/image" Target="../media/image22.wmf"/><Relationship Id="rId9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6.wmf"/><Relationship Id="rId5" Type="http://schemas.openxmlformats.org/officeDocument/2006/relationships/image" Target="../media/image2.gif"/><Relationship Id="rId10" Type="http://schemas.openxmlformats.org/officeDocument/2006/relationships/audio" Target="../media/audio1.wav"/><Relationship Id="rId4" Type="http://schemas.openxmlformats.org/officeDocument/2006/relationships/image" Target="../media/image22.wmf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6.png"/><Relationship Id="rId5" Type="http://schemas.openxmlformats.org/officeDocument/2006/relationships/image" Target="../media/image2.gif"/><Relationship Id="rId10" Type="http://schemas.openxmlformats.org/officeDocument/2006/relationships/image" Target="../media/image25.gif"/><Relationship Id="rId4" Type="http://schemas.openxmlformats.org/officeDocument/2006/relationships/image" Target="../media/image22.wmf"/><Relationship Id="rId9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18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image" Target="../media/image5.gif"/><Relationship Id="rId11" Type="http://schemas.openxmlformats.org/officeDocument/2006/relationships/slide" Target="slide21.xml"/><Relationship Id="rId5" Type="http://schemas.openxmlformats.org/officeDocument/2006/relationships/image" Target="../media/image2.gif"/><Relationship Id="rId10" Type="http://schemas.openxmlformats.org/officeDocument/2006/relationships/image" Target="../media/image10.wmf"/><Relationship Id="rId4" Type="http://schemas.openxmlformats.org/officeDocument/2006/relationships/image" Target="../media/image22.wmf"/><Relationship Id="rId9" Type="http://schemas.openxmlformats.org/officeDocument/2006/relationships/image" Target="../media/image9.wmf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8.wmf"/><Relationship Id="rId18" Type="http://schemas.openxmlformats.org/officeDocument/2006/relationships/slide" Target="slide12.xml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5.png"/><Relationship Id="rId7" Type="http://schemas.openxmlformats.org/officeDocument/2006/relationships/slide" Target="slide6.xml"/><Relationship Id="rId12" Type="http://schemas.openxmlformats.org/officeDocument/2006/relationships/image" Target="../media/image7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4.png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87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5" Type="http://schemas.openxmlformats.org/officeDocument/2006/relationships/image" Target="../media/image10.wmf"/><Relationship Id="rId10" Type="http://schemas.openxmlformats.org/officeDocument/2006/relationships/image" Target="../media/image5.gif"/><Relationship Id="rId19" Type="http://schemas.openxmlformats.org/officeDocument/2006/relationships/image" Target="../media/image13.wmf"/><Relationship Id="rId4" Type="http://schemas.openxmlformats.org/officeDocument/2006/relationships/image" Target="../media/image1.gif"/><Relationship Id="rId9" Type="http://schemas.openxmlformats.org/officeDocument/2006/relationships/image" Target="../media/image4.wmf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audio" Target="../media/audio1.wav"/><Relationship Id="rId5" Type="http://schemas.openxmlformats.org/officeDocument/2006/relationships/image" Target="../media/image2.gif"/><Relationship Id="rId10" Type="http://schemas.openxmlformats.org/officeDocument/2006/relationships/slide" Target="slide21.xml"/><Relationship Id="rId4" Type="http://schemas.openxmlformats.org/officeDocument/2006/relationships/image" Target="../media/image22.wmf"/><Relationship Id="rId9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5.gif"/><Relationship Id="rId5" Type="http://schemas.openxmlformats.org/officeDocument/2006/relationships/image" Target="../media/image2.gif"/><Relationship Id="rId10" Type="http://schemas.openxmlformats.org/officeDocument/2006/relationships/image" Target="../media/image18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audio" Target="../media/audio1.wav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slide" Target="slide2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8.wmf"/><Relationship Id="rId5" Type="http://schemas.openxmlformats.org/officeDocument/2006/relationships/image" Target="../media/image2.gif"/><Relationship Id="rId15" Type="http://schemas.openxmlformats.org/officeDocument/2006/relationships/image" Target="../media/image23.png"/><Relationship Id="rId10" Type="http://schemas.openxmlformats.org/officeDocument/2006/relationships/image" Target="../media/image10.wmf"/><Relationship Id="rId4" Type="http://schemas.openxmlformats.org/officeDocument/2006/relationships/image" Target="../media/image22.wmf"/><Relationship Id="rId9" Type="http://schemas.openxmlformats.org/officeDocument/2006/relationships/image" Target="../media/image9.wmf"/><Relationship Id="rId1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7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slide" Target="slide24.xml"/><Relationship Id="rId5" Type="http://schemas.openxmlformats.org/officeDocument/2006/relationships/image" Target="../media/image2.gif"/><Relationship Id="rId10" Type="http://schemas.openxmlformats.org/officeDocument/2006/relationships/image" Target="../media/image18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5.gif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0.wmf"/><Relationship Id="rId3" Type="http://schemas.openxmlformats.org/officeDocument/2006/relationships/image" Target="../media/image1.gif"/><Relationship Id="rId7" Type="http://schemas.openxmlformats.org/officeDocument/2006/relationships/audio" Target="../media/audio1.wav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slide" Target="slide27.xml"/><Relationship Id="rId11" Type="http://schemas.openxmlformats.org/officeDocument/2006/relationships/slide" Target="slide26.xml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22.wmf"/><Relationship Id="rId9" Type="http://schemas.openxmlformats.org/officeDocument/2006/relationships/image" Target="../media/image5.gif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audio" Target="../media/audio1.wav"/><Relationship Id="rId5" Type="http://schemas.openxmlformats.org/officeDocument/2006/relationships/image" Target="../media/image2.gif"/><Relationship Id="rId10" Type="http://schemas.openxmlformats.org/officeDocument/2006/relationships/slide" Target="slide27.xml"/><Relationship Id="rId4" Type="http://schemas.openxmlformats.org/officeDocument/2006/relationships/image" Target="../media/image22.wmf"/><Relationship Id="rId9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8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slide" Target="slide27.xml"/><Relationship Id="rId5" Type="http://schemas.openxmlformats.org/officeDocument/2006/relationships/image" Target="../media/image2.gif"/><Relationship Id="rId10" Type="http://schemas.openxmlformats.org/officeDocument/2006/relationships/image" Target="../media/image25.gif"/><Relationship Id="rId4" Type="http://schemas.openxmlformats.org/officeDocument/2006/relationships/image" Target="../media/image22.wmf"/><Relationship Id="rId9" Type="http://schemas.openxmlformats.org/officeDocument/2006/relationships/image" Target="../media/image30.wmf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audio" Target="../media/audio1.wav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slide" Target="slide3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slide" Target="slide29.xml"/><Relationship Id="rId11" Type="http://schemas.openxmlformats.org/officeDocument/2006/relationships/image" Target="../media/image32.wmf"/><Relationship Id="rId5" Type="http://schemas.openxmlformats.org/officeDocument/2006/relationships/image" Target="../media/image2.gif"/><Relationship Id="rId15" Type="http://schemas.openxmlformats.org/officeDocument/2006/relationships/image" Target="../media/image23.png"/><Relationship Id="rId10" Type="http://schemas.openxmlformats.org/officeDocument/2006/relationships/image" Target="../media/image31.wmf"/><Relationship Id="rId4" Type="http://schemas.openxmlformats.org/officeDocument/2006/relationships/image" Target="../media/image22.wmf"/><Relationship Id="rId9" Type="http://schemas.openxmlformats.org/officeDocument/2006/relationships/image" Target="../media/image6.gif"/><Relationship Id="rId1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21.wm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3.gif"/><Relationship Id="rId11" Type="http://schemas.openxmlformats.org/officeDocument/2006/relationships/slide" Target="slide30.xml"/><Relationship Id="rId5" Type="http://schemas.openxmlformats.org/officeDocument/2006/relationships/image" Target="../media/image2.gif"/><Relationship Id="rId10" Type="http://schemas.openxmlformats.org/officeDocument/2006/relationships/image" Target="../media/image32.wmf"/><Relationship Id="rId4" Type="http://schemas.openxmlformats.org/officeDocument/2006/relationships/image" Target="../media/image22.wmf"/><Relationship Id="rId9" Type="http://schemas.openxmlformats.org/officeDocument/2006/relationships/image" Target="../media/image31.wmf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74.wav" TargetMode="External"/><Relationship Id="rId6" Type="http://schemas.openxmlformats.org/officeDocument/2006/relationships/image" Target="../media/image13.wmf"/><Relationship Id="rId11" Type="http://schemas.openxmlformats.org/officeDocument/2006/relationships/image" Target="../media/image8.wmf"/><Relationship Id="rId5" Type="http://schemas.openxmlformats.org/officeDocument/2006/relationships/image" Target="../media/image17.wmf"/><Relationship Id="rId10" Type="http://schemas.openxmlformats.org/officeDocument/2006/relationships/image" Target="../media/image20.wmf"/><Relationship Id="rId4" Type="http://schemas.openxmlformats.org/officeDocument/2006/relationships/image" Target="../media/image16.wmf"/><Relationship Id="rId9" Type="http://schemas.openxmlformats.org/officeDocument/2006/relationships/image" Target="../media/image19.wmf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26.png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21.wmf"/><Relationship Id="rId5" Type="http://schemas.openxmlformats.org/officeDocument/2006/relationships/image" Target="../media/image2.gif"/><Relationship Id="rId10" Type="http://schemas.openxmlformats.org/officeDocument/2006/relationships/image" Target="../media/image32.wmf"/><Relationship Id="rId4" Type="http://schemas.openxmlformats.org/officeDocument/2006/relationships/image" Target="../media/image22.wmf"/><Relationship Id="rId9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34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image" Target="../media/image5.gif"/><Relationship Id="rId11" Type="http://schemas.openxmlformats.org/officeDocument/2006/relationships/slide" Target="slide32.xml"/><Relationship Id="rId5" Type="http://schemas.openxmlformats.org/officeDocument/2006/relationships/image" Target="../media/image2.gif"/><Relationship Id="rId10" Type="http://schemas.openxmlformats.org/officeDocument/2006/relationships/image" Target="../media/image20.wmf"/><Relationship Id="rId4" Type="http://schemas.openxmlformats.org/officeDocument/2006/relationships/image" Target="../media/image22.wmf"/><Relationship Id="rId9" Type="http://schemas.openxmlformats.org/officeDocument/2006/relationships/audio" Target="../media/audio1.wav"/><Relationship Id="rId1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3.wmf"/><Relationship Id="rId5" Type="http://schemas.openxmlformats.org/officeDocument/2006/relationships/image" Target="../media/image2.gif"/><Relationship Id="rId10" Type="http://schemas.openxmlformats.org/officeDocument/2006/relationships/image" Target="../media/image20.wmf"/><Relationship Id="rId4" Type="http://schemas.openxmlformats.org/officeDocument/2006/relationships/image" Target="../media/image22.wmf"/><Relationship Id="rId9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5.gif"/><Relationship Id="rId5" Type="http://schemas.openxmlformats.org/officeDocument/2006/relationships/image" Target="../media/image2.gif"/><Relationship Id="rId10" Type="http://schemas.openxmlformats.org/officeDocument/2006/relationships/image" Target="../media/image34.wmf"/><Relationship Id="rId4" Type="http://schemas.openxmlformats.org/officeDocument/2006/relationships/image" Target="../media/image22.wmf"/><Relationship Id="rId9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wmf"/><Relationship Id="rId12" Type="http://schemas.openxmlformats.org/officeDocument/2006/relationships/image" Target="../media/image9.wmf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20" Type="http://schemas.openxmlformats.org/officeDocument/2006/relationships/image" Target="../media/image38.png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58.wav" TargetMode="Externa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image" Target="../media/image10.wmf"/><Relationship Id="rId15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image" Target="../media/image6.gif"/><Relationship Id="rId4" Type="http://schemas.openxmlformats.org/officeDocument/2006/relationships/image" Target="../media/image11.wmf"/><Relationship Id="rId9" Type="http://schemas.openxmlformats.org/officeDocument/2006/relationships/image" Target="../media/image35.wmf"/><Relationship Id="rId1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37.xml"/><Relationship Id="rId18" Type="http://schemas.openxmlformats.org/officeDocument/2006/relationships/image" Target="../media/image20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6" Type="http://schemas.openxmlformats.org/officeDocument/2006/relationships/slide" Target="slide36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86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34.wmf"/><Relationship Id="rId10" Type="http://schemas.openxmlformats.org/officeDocument/2006/relationships/image" Target="../media/image30.wmf"/><Relationship Id="rId19" Type="http://schemas.openxmlformats.org/officeDocument/2006/relationships/image" Target="../media/image39.png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37.xml"/><Relationship Id="rId18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wm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34.wm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4.wm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12" Type="http://schemas.openxmlformats.org/officeDocument/2006/relationships/image" Target="../media/image29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gi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0.wm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39.xml"/><Relationship Id="rId18" Type="http://schemas.openxmlformats.org/officeDocument/2006/relationships/image" Target="../media/image40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6" Type="http://schemas.openxmlformats.org/officeDocument/2006/relationships/slide" Target="slide40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98-0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8.wm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3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slide" Target="slide40.xml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3.gif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slide" Target="slide5.xml"/><Relationship Id="rId11" Type="http://schemas.openxmlformats.org/officeDocument/2006/relationships/image" Target="../media/image5.gif"/><Relationship Id="rId5" Type="http://schemas.openxmlformats.org/officeDocument/2006/relationships/image" Target="../media/image2.gif"/><Relationship Id="rId10" Type="http://schemas.openxmlformats.org/officeDocument/2006/relationships/image" Target="../media/image4.wmf"/><Relationship Id="rId4" Type="http://schemas.openxmlformats.org/officeDocument/2006/relationships/image" Target="../media/image22.wmf"/><Relationship Id="rId9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3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5.gi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36.wmf"/><Relationship Id="rId18" Type="http://schemas.openxmlformats.org/officeDocument/2006/relationships/image" Target="../media/image40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30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98-0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wmf"/><Relationship Id="rId5" Type="http://schemas.openxmlformats.org/officeDocument/2006/relationships/image" Target="../media/image2.gif"/><Relationship Id="rId15" Type="http://schemas.openxmlformats.org/officeDocument/2006/relationships/slide" Target="slide42.xml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audio" Target="../media/audio1.wav"/><Relationship Id="rId14" Type="http://schemas.openxmlformats.org/officeDocument/2006/relationships/image" Target="../media/image2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image" Target="../media/image36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30.wm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10.wmf"/><Relationship Id="rId5" Type="http://schemas.openxmlformats.org/officeDocument/2006/relationships/image" Target="../media/image2.gif"/><Relationship Id="rId15" Type="http://schemas.openxmlformats.org/officeDocument/2006/relationships/image" Target="../media/image18.wmf"/><Relationship Id="rId10" Type="http://schemas.openxmlformats.org/officeDocument/2006/relationships/image" Target="../media/image27.wmf"/><Relationship Id="rId4" Type="http://schemas.openxmlformats.org/officeDocument/2006/relationships/image" Target="../media/image22.wmf"/><Relationship Id="rId9" Type="http://schemas.openxmlformats.org/officeDocument/2006/relationships/audio" Target="../media/audio1.wav"/><Relationship Id="rId1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8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5.gi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3.wmf"/><Relationship Id="rId3" Type="http://schemas.openxmlformats.org/officeDocument/2006/relationships/image" Target="../media/image22.wmf"/><Relationship Id="rId7" Type="http://schemas.openxmlformats.org/officeDocument/2006/relationships/image" Target="../media/image27.wmf"/><Relationship Id="rId12" Type="http://schemas.openxmlformats.org/officeDocument/2006/relationships/slide" Target="slide45.xml"/><Relationship Id="rId2" Type="http://schemas.openxmlformats.org/officeDocument/2006/relationships/image" Target="../media/image1.gif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29.wmf"/><Relationship Id="rId5" Type="http://schemas.openxmlformats.org/officeDocument/2006/relationships/image" Target="../media/image5.gif"/><Relationship Id="rId15" Type="http://schemas.openxmlformats.org/officeDocument/2006/relationships/slide" Target="slide46.xml"/><Relationship Id="rId10" Type="http://schemas.openxmlformats.org/officeDocument/2006/relationships/image" Target="../media/image36.wmf"/><Relationship Id="rId4" Type="http://schemas.openxmlformats.org/officeDocument/2006/relationships/image" Target="../media/image2.gif"/><Relationship Id="rId9" Type="http://schemas.openxmlformats.org/officeDocument/2006/relationships/image" Target="../media/image30.wmf"/><Relationship Id="rId14" Type="http://schemas.openxmlformats.org/officeDocument/2006/relationships/image" Target="../media/image1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3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slide" Target="slide46.xml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3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5.gi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8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48.xml"/><Relationship Id="rId18" Type="http://schemas.openxmlformats.org/officeDocument/2006/relationships/image" Target="../media/image20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98-0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slide" Target="slide49.xml"/><Relationship Id="rId10" Type="http://schemas.openxmlformats.org/officeDocument/2006/relationships/image" Target="../media/image30.wmf"/><Relationship Id="rId19" Type="http://schemas.openxmlformats.org/officeDocument/2006/relationships/image" Target="../media/image40.png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1.wmf"/><Relationship Id="rId18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audio" Target="../media/audio1.wav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1.wmf"/><Relationship Id="rId18" Type="http://schemas.openxmlformats.org/officeDocument/2006/relationships/image" Target="../media/image25.gi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wm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audio" Target="../media/audio1.wav"/><Relationship Id="rId10" Type="http://schemas.openxmlformats.org/officeDocument/2006/relationships/image" Target="../media/image30.wmf"/><Relationship Id="rId19" Type="http://schemas.openxmlformats.org/officeDocument/2006/relationships/image" Target="../media/image26.png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gif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2.gif"/><Relationship Id="rId11" Type="http://schemas.openxmlformats.org/officeDocument/2006/relationships/image" Target="../media/image5.gif"/><Relationship Id="rId5" Type="http://schemas.openxmlformats.org/officeDocument/2006/relationships/image" Target="../media/image22.wmf"/><Relationship Id="rId10" Type="http://schemas.openxmlformats.org/officeDocument/2006/relationships/image" Target="../media/image4.wmf"/><Relationship Id="rId4" Type="http://schemas.openxmlformats.org/officeDocument/2006/relationships/image" Target="../media/image1.gif"/><Relationship Id="rId9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51.xml"/><Relationship Id="rId18" Type="http://schemas.openxmlformats.org/officeDocument/2006/relationships/image" Target="../media/image11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6" Type="http://schemas.openxmlformats.org/officeDocument/2006/relationships/slide" Target="slide52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98-0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1.wmf"/><Relationship Id="rId10" Type="http://schemas.openxmlformats.org/officeDocument/2006/relationships/image" Target="../media/image30.wmf"/><Relationship Id="rId19" Type="http://schemas.openxmlformats.org/officeDocument/2006/relationships/image" Target="../media/image40.png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8.wmf"/><Relationship Id="rId18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slide" Target="slide50.xml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8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gi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11.wm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54.xml"/><Relationship Id="rId18" Type="http://schemas.openxmlformats.org/officeDocument/2006/relationships/image" Target="../media/image31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6" Type="http://schemas.openxmlformats.org/officeDocument/2006/relationships/slide" Target="slide55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98-0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0.wmf"/><Relationship Id="rId10" Type="http://schemas.openxmlformats.org/officeDocument/2006/relationships/image" Target="../media/image30.wmf"/><Relationship Id="rId19" Type="http://schemas.openxmlformats.org/officeDocument/2006/relationships/image" Target="../media/image40.png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6.wmf"/><Relationship Id="rId18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slide" Target="slide55.xml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6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gi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31.wm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slide" Target="slide57.xml"/><Relationship Id="rId18" Type="http://schemas.openxmlformats.org/officeDocument/2006/relationships/image" Target="../media/image9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6" Type="http://schemas.openxmlformats.org/officeDocument/2006/relationships/slide" Target="slide58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98-0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20.wmf"/><Relationship Id="rId10" Type="http://schemas.openxmlformats.org/officeDocument/2006/relationships/image" Target="../media/image30.wmf"/><Relationship Id="rId19" Type="http://schemas.openxmlformats.org/officeDocument/2006/relationships/image" Target="../media/image40.png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1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8.wmf"/><Relationship Id="rId18" Type="http://schemas.openxmlformats.org/officeDocument/2006/relationships/image" Target="../media/image24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.wav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slide" Target="slide58.xml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18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9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gif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36.wmf"/><Relationship Id="rId5" Type="http://schemas.openxmlformats.org/officeDocument/2006/relationships/image" Target="../media/image2.gif"/><Relationship Id="rId15" Type="http://schemas.openxmlformats.org/officeDocument/2006/relationships/image" Target="../media/image9.wmf"/><Relationship Id="rId10" Type="http://schemas.openxmlformats.org/officeDocument/2006/relationships/image" Target="../media/image30.wmf"/><Relationship Id="rId4" Type="http://schemas.openxmlformats.org/officeDocument/2006/relationships/image" Target="../media/image22.wmf"/><Relationship Id="rId9" Type="http://schemas.openxmlformats.org/officeDocument/2006/relationships/image" Target="../media/image10.wmf"/><Relationship Id="rId14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gif"/><Relationship Id="rId7" Type="http://schemas.openxmlformats.org/officeDocument/2006/relationships/slide" Target="slide4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25.gif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22.wmf"/><Relationship Id="rId9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3.png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2.wav" TargetMode="External"/><Relationship Id="rId6" Type="http://schemas.openxmlformats.org/officeDocument/2006/relationships/image" Target="../media/image5.gif"/><Relationship Id="rId11" Type="http://schemas.openxmlformats.org/officeDocument/2006/relationships/slide" Target="slide8.xml"/><Relationship Id="rId5" Type="http://schemas.openxmlformats.org/officeDocument/2006/relationships/image" Target="../media/image2.gif"/><Relationship Id="rId10" Type="http://schemas.openxmlformats.org/officeDocument/2006/relationships/image" Target="../media/image8.wmf"/><Relationship Id="rId4" Type="http://schemas.openxmlformats.org/officeDocument/2006/relationships/image" Target="../media/image22.wmf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309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7.wmf"/><Relationship Id="rId5" Type="http://schemas.openxmlformats.org/officeDocument/2006/relationships/image" Target="../media/image2.gif"/><Relationship Id="rId10" Type="http://schemas.openxmlformats.org/officeDocument/2006/relationships/image" Target="../media/image8.wmf"/><Relationship Id="rId4" Type="http://schemas.openxmlformats.org/officeDocument/2006/relationships/image" Target="../media/image22.wmf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0;&#1054;&#1053;&#1050;&#1059;&#1056;&#1057;%20&#1087;&#1088;&#1077;&#1079;&#1077;&#1085;&#1090;&#1072;&#1094;&#1080;&#1081;\1%20&#1055;&#1086;&#1084;&#1086;&#1075;&#1080;%20&#1085;&#1077;&#1079;&#1085;&#1072;&#1081;&#1082;&#1077;\&#1080;&#1075;&#1088;&#1072;%20&#1087;&#1086;&#1084;&#1086;&#1075;&#1080;%20&#1053;&#1077;&#1079;&#1085;&#1072;&#1081;&#1082;&#1077;%20&#1089;&#1086;&#1073;263.wav" TargetMode="External"/><Relationship Id="rId6" Type="http://schemas.openxmlformats.org/officeDocument/2006/relationships/image" Target="../media/image5.gif"/><Relationship Id="rId11" Type="http://schemas.openxmlformats.org/officeDocument/2006/relationships/image" Target="../media/image26.png"/><Relationship Id="rId5" Type="http://schemas.openxmlformats.org/officeDocument/2006/relationships/image" Target="../media/image2.gif"/><Relationship Id="rId10" Type="http://schemas.openxmlformats.org/officeDocument/2006/relationships/image" Target="../media/image25.gi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5754" y="1556792"/>
            <a:ext cx="7674678" cy="32861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0000"/>
                </a:solidFill>
              </a:rPr>
              <a:t>ИНТЕРАКТИВНАЯ  ИГРА</a:t>
            </a:r>
          </a:p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0000"/>
                </a:solidFill>
              </a:rPr>
              <a:t>«Собери урожай»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</a:rPr>
              <a:t>Подготовила Волкова И.В.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000000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072206"/>
            <a:ext cx="714380" cy="571504"/>
          </a:xfrm>
          <a:prstGeom prst="actionButtonForwardNex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7286644" y="6072206"/>
            <a:ext cx="714380" cy="571504"/>
          </a:xfrm>
          <a:prstGeom prst="actionButtonHom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357166"/>
          <a:ext cx="8072494" cy="1000132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1000132">
                <a:tc>
                  <a:txBody>
                    <a:bodyPr/>
                    <a:lstStyle/>
                    <a:p>
                      <a:pPr marL="269875" indent="-226695"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9525" marR="9525" marT="9525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2" descr="D:\КАРТИНКИ ДС7\Еда\Овощи\Баклажан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72330" y="4429132"/>
            <a:ext cx="1314456" cy="1087486"/>
          </a:xfrm>
          <a:prstGeom prst="rect">
            <a:avLst/>
          </a:prstGeom>
          <a:noFill/>
        </p:spPr>
      </p:pic>
      <p:pic>
        <p:nvPicPr>
          <p:cNvPr id="22" name="Picture 4" descr="D:\КАРТИНКИ ДС7\Еда\Фрукты\FD01100_.WMF">
            <a:hlinkClick r:id="rId10" action="ppaction://hlinksldjump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3643314"/>
            <a:ext cx="1778000" cy="1249363"/>
          </a:xfrm>
          <a:prstGeom prst="rect">
            <a:avLst/>
          </a:prstGeom>
          <a:noFill/>
        </p:spPr>
      </p:pic>
      <p:pic>
        <p:nvPicPr>
          <p:cNvPr id="23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2" descr="D:\КАРТИНКИ ДС7\Еда\Овощи\Баклажан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429132"/>
            <a:ext cx="1314456" cy="1087486"/>
          </a:xfrm>
          <a:prstGeom prst="rect">
            <a:avLst/>
          </a:prstGeom>
          <a:noFill/>
        </p:spPr>
      </p:pic>
      <p:pic>
        <p:nvPicPr>
          <p:cNvPr id="22" name="Picture 4" descr="D:\КАРТИНКИ ДС7\Еда\Фрукты\FD01100_.WMF">
            <a:hlinkClick r:id="rId9" action="ppaction://hlinksldjump">
              <a:snd r:embed="rId10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3643314"/>
            <a:ext cx="1778000" cy="1249363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5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2" descr="D:\КАРТИНКИ ДС7\Еда\Овощи\Баклажан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429132"/>
            <a:ext cx="1314456" cy="1087486"/>
          </a:xfrm>
          <a:prstGeom prst="rect">
            <a:avLst/>
          </a:prstGeom>
          <a:noFill/>
        </p:spPr>
      </p:pic>
      <p:pic>
        <p:nvPicPr>
          <p:cNvPr id="22" name="Picture 4" descr="D:\КАРТИНКИ ДС7\Еда\Фрукты\FD01100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3357562"/>
            <a:ext cx="1285884" cy="903563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4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143380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857488" y="78579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3" descr="D:\КАРТИНКИ ДС7\Еда\Фрукты\FD00476_.WMF">
            <a:hlinkClick r:id="rId10" action="ppaction://hlinksldjump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4071942"/>
            <a:ext cx="1290636" cy="1686813"/>
          </a:xfrm>
          <a:prstGeom prst="rect">
            <a:avLst/>
          </a:prstGeom>
          <a:noFill/>
        </p:spPr>
      </p:pic>
      <p:pic>
        <p:nvPicPr>
          <p:cNvPr id="22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143380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857488" y="78579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3" descr="D:\КАРТИНКИ ДС7\Еда\Фрукты\FD00476_.WMF">
            <a:hlinkClick r:id="rId9" action="ppaction://hlinksldjump">
              <a:snd r:embed="rId10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15206" y="4071942"/>
            <a:ext cx="1290636" cy="1686813"/>
          </a:xfrm>
          <a:prstGeom prst="rect">
            <a:avLst/>
          </a:prstGeom>
          <a:noFill/>
        </p:spPr>
      </p:pic>
      <p:pic>
        <p:nvPicPr>
          <p:cNvPr id="22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4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143380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857488" y="78579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3" descr="D:\КАРТИНКИ ДС7\Еда\Фрукты\FD00476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3357562"/>
            <a:ext cx="798699" cy="1043870"/>
          </a:xfrm>
          <a:prstGeom prst="rect">
            <a:avLst/>
          </a:prstGeom>
          <a:noFill/>
        </p:spPr>
      </p:pic>
      <p:pic>
        <p:nvPicPr>
          <p:cNvPr id="22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3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6" descr="D:\КАРТИНКИ ДС7\Еда\Овощи\FD00485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143380"/>
            <a:ext cx="1377947" cy="1398118"/>
          </a:xfrm>
          <a:prstGeom prst="rect">
            <a:avLst/>
          </a:prstGeom>
          <a:noFill/>
        </p:spPr>
      </p:pic>
      <p:pic>
        <p:nvPicPr>
          <p:cNvPr id="22" name="Picture 2" descr="D:\КАРТИНКИ ДС7\Еда\Фрукты\BD08889_.WMF">
            <a:hlinkClick r:id="rId10" action="ppaction://hlinksldjump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6578" y="4286256"/>
            <a:ext cx="1571635" cy="1239741"/>
          </a:xfrm>
          <a:prstGeom prst="rect">
            <a:avLst/>
          </a:prstGeom>
          <a:noFill/>
        </p:spPr>
      </p:pic>
      <p:pic>
        <p:nvPicPr>
          <p:cNvPr id="23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6" descr="D:\КАРТИНКИ ДС7\Еда\Овощи\FD00485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4143380"/>
            <a:ext cx="1377947" cy="1398118"/>
          </a:xfrm>
          <a:prstGeom prst="rect">
            <a:avLst/>
          </a:prstGeom>
          <a:noFill/>
        </p:spPr>
      </p:pic>
      <p:pic>
        <p:nvPicPr>
          <p:cNvPr id="22" name="Picture 2" descr="D:\КАРТИНКИ ДС7\Еда\Фрукты\BD08889_.WMF">
            <a:hlinkClick r:id="rId9" action="ppaction://hlinksldjump">
              <a:snd r:embed="rId10" name="chime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4286256"/>
            <a:ext cx="1571635" cy="1239741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5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6" descr="D:\КАРТИНКИ ДС7\Еда\Овощи\FD00485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4143380"/>
            <a:ext cx="1377947" cy="1398118"/>
          </a:xfrm>
          <a:prstGeom prst="rect">
            <a:avLst/>
          </a:prstGeom>
          <a:noFill/>
        </p:spPr>
      </p:pic>
      <p:pic>
        <p:nvPicPr>
          <p:cNvPr id="22" name="Picture 2" descr="D:\КАРТИНКИ ДС7\Еда\Фрукты\BD08889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3357562"/>
            <a:ext cx="1118821" cy="882551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4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71736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10" descr="D:\КАРТИНКИ ДС7\Еда\Овощи\FD01094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58082" y="3929066"/>
            <a:ext cx="1184275" cy="1844675"/>
          </a:xfrm>
          <a:prstGeom prst="rect">
            <a:avLst/>
          </a:prstGeom>
          <a:noFill/>
        </p:spPr>
      </p:pic>
      <p:pic>
        <p:nvPicPr>
          <p:cNvPr id="24" name="Picture 3" descr="D:\КАРТИНКИ ДС7\Еда\Овощи\Цветная капуста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214818"/>
            <a:ext cx="1247101" cy="1119193"/>
          </a:xfrm>
          <a:prstGeom prst="rect">
            <a:avLst/>
          </a:prstGeom>
          <a:noFill/>
        </p:spPr>
      </p:pic>
      <p:pic>
        <p:nvPicPr>
          <p:cNvPr id="25" name="Picture 6" descr="D:\КАРТИНКИ ДС7\Еда\Фрукты\PINEAPL3.WMF">
            <a:hlinkClick r:id="rId11" action="ppaction://hlinksldjump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00760" y="4786322"/>
            <a:ext cx="928694" cy="1778109"/>
          </a:xfrm>
          <a:prstGeom prst="rect">
            <a:avLst/>
          </a:prstGeom>
          <a:noFill/>
        </p:spPr>
      </p:pic>
      <p:pic>
        <p:nvPicPr>
          <p:cNvPr id="21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572008"/>
            <a:ext cx="1071570" cy="1071570"/>
          </a:xfrm>
          <a:prstGeom prst="rect">
            <a:avLst/>
          </a:prstGeom>
          <a:noFill/>
        </p:spPr>
      </p:pic>
      <p:pic>
        <p:nvPicPr>
          <p:cNvPr id="23" name="Picture 11" descr="D:\КАРТИНКИ ДС7\Еда\Фрукты\Лимон.wmf">
            <a:hlinkClick r:id="rId7" action="ppaction://hlinksldjump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0" y="5500702"/>
            <a:ext cx="1101137" cy="1134362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81633">
            <a:off x="6223782" y="149805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6644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5" descr="D:\КАРТИНКИ ДС7\Еда\Фрукты\J0079109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72198" y="4214818"/>
            <a:ext cx="1064261" cy="915733"/>
          </a:xfrm>
          <a:prstGeom prst="rect">
            <a:avLst/>
          </a:prstGeom>
          <a:noFill/>
        </p:spPr>
      </p:pic>
      <p:pic>
        <p:nvPicPr>
          <p:cNvPr id="22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57422" y="5286388"/>
            <a:ext cx="1235101" cy="1214446"/>
          </a:xfrm>
          <a:prstGeom prst="rect">
            <a:avLst/>
          </a:prstGeom>
          <a:noFill/>
        </p:spPr>
      </p:pic>
      <p:pic>
        <p:nvPicPr>
          <p:cNvPr id="24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6" y="4286256"/>
            <a:ext cx="1184275" cy="1844675"/>
          </a:xfrm>
          <a:prstGeom prst="rect">
            <a:avLst/>
          </a:prstGeom>
          <a:noFill/>
        </p:spPr>
      </p:pic>
      <p:pic>
        <p:nvPicPr>
          <p:cNvPr id="25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6314" y="2714620"/>
            <a:ext cx="1247101" cy="1119193"/>
          </a:xfrm>
          <a:prstGeom prst="rect">
            <a:avLst/>
          </a:prstGeom>
          <a:noFill/>
        </p:spPr>
      </p:pic>
      <p:pic>
        <p:nvPicPr>
          <p:cNvPr id="26" name="Picture 2" descr="D:\КАРТИНКИ ДС7\Еда\Овощи\Баклажан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7158" y="5572140"/>
            <a:ext cx="1561834" cy="1016048"/>
          </a:xfrm>
          <a:prstGeom prst="rect">
            <a:avLst/>
          </a:prstGeom>
          <a:noFill/>
        </p:spPr>
      </p:pic>
      <p:pic>
        <p:nvPicPr>
          <p:cNvPr id="27" name="Picture 6" descr="D:\КАРТИНКИ ДС7\Еда\Овощи\FD00485_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28184" y="2564904"/>
            <a:ext cx="1163633" cy="1180667"/>
          </a:xfrm>
          <a:prstGeom prst="rect">
            <a:avLst/>
          </a:prstGeom>
          <a:noFill/>
        </p:spPr>
      </p:pic>
      <p:pic>
        <p:nvPicPr>
          <p:cNvPr id="28" name="Picture 4" descr="D:\КАРТИНКИ ДС7\Еда\Фрукты\FD01100_.WMF">
            <a:hlinkClick r:id="rId18" action="ppaction://hlinksldjump">
              <a:snd r:embed="rId8" name="chimes.wav"/>
            </a:hlinkClick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72396" y="3000372"/>
            <a:ext cx="1571604" cy="1104333"/>
          </a:xfrm>
          <a:prstGeom prst="rect">
            <a:avLst/>
          </a:prstGeom>
          <a:noFill/>
        </p:spPr>
      </p:pic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7286644" y="6072206"/>
            <a:ext cx="714380" cy="571504"/>
          </a:xfrm>
          <a:prstGeom prst="actionButtonHom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215338" y="6072206"/>
            <a:ext cx="714380" cy="571504"/>
          </a:xfrm>
          <a:prstGeom prst="actionButtonForwardNex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игра помоги Незнайке соб28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  <p:pic>
        <p:nvPicPr>
          <p:cNvPr id="65538" name="Picture 2" descr="http://florida55.ru/wa-data/public/shop/products/30/03/330/images/628/628.750x0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9512" y="2204864"/>
            <a:ext cx="2180272" cy="23488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71736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929066"/>
            <a:ext cx="1184275" cy="1844675"/>
          </a:xfrm>
          <a:prstGeom prst="rect">
            <a:avLst/>
          </a:prstGeom>
          <a:noFill/>
        </p:spPr>
      </p:pic>
      <p:pic>
        <p:nvPicPr>
          <p:cNvPr id="24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14818"/>
            <a:ext cx="1247101" cy="1119193"/>
          </a:xfrm>
          <a:prstGeom prst="rect">
            <a:avLst/>
          </a:prstGeom>
          <a:noFill/>
        </p:spPr>
      </p:pic>
      <p:pic>
        <p:nvPicPr>
          <p:cNvPr id="25" name="Picture 6" descr="D:\КАРТИНКИ ДС7\Еда\Фрукты\PINEAPL3.WMF">
            <a:hlinkClick r:id="rId10" action="ppaction://hlinksldjump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0" y="4786322"/>
            <a:ext cx="928694" cy="1778109"/>
          </a:xfrm>
          <a:prstGeom prst="rect">
            <a:avLst/>
          </a:prstGeom>
          <a:noFill/>
        </p:spPr>
      </p:pic>
      <p:pic>
        <p:nvPicPr>
          <p:cNvPr id="21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2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6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71736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929066"/>
            <a:ext cx="1184275" cy="1844675"/>
          </a:xfrm>
          <a:prstGeom prst="rect">
            <a:avLst/>
          </a:prstGeom>
          <a:noFill/>
        </p:spPr>
      </p:pic>
      <p:pic>
        <p:nvPicPr>
          <p:cNvPr id="24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214818"/>
            <a:ext cx="1247101" cy="1119193"/>
          </a:xfrm>
          <a:prstGeom prst="rect">
            <a:avLst/>
          </a:prstGeom>
          <a:noFill/>
        </p:spPr>
      </p:pic>
      <p:pic>
        <p:nvPicPr>
          <p:cNvPr id="25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2928934"/>
            <a:ext cx="714380" cy="1367776"/>
          </a:xfrm>
          <a:prstGeom prst="rect">
            <a:avLst/>
          </a:prstGeom>
          <a:noFill/>
        </p:spPr>
      </p:pic>
      <p:pic>
        <p:nvPicPr>
          <p:cNvPr id="21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2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14546" y="114298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10" descr="D:\КАРТИНКИ ДС7\Еда\Овощи\FD01094_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8" y="3929066"/>
            <a:ext cx="1184275" cy="1844675"/>
          </a:xfrm>
          <a:prstGeom prst="rect">
            <a:avLst/>
          </a:prstGeom>
          <a:noFill/>
        </p:spPr>
      </p:pic>
      <p:pic>
        <p:nvPicPr>
          <p:cNvPr id="24" name="Picture 3" descr="D:\КАРТИНКИ ДС7\Еда\Овощи\Цветная капуста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357694"/>
            <a:ext cx="1247101" cy="1119193"/>
          </a:xfrm>
          <a:prstGeom prst="rect">
            <a:avLst/>
          </a:prstGeom>
          <a:noFill/>
        </p:spPr>
      </p:pic>
      <p:pic>
        <p:nvPicPr>
          <p:cNvPr id="25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7290" y="2928934"/>
            <a:ext cx="714380" cy="1367776"/>
          </a:xfrm>
          <a:prstGeom prst="rect">
            <a:avLst/>
          </a:prstGeom>
          <a:noFill/>
        </p:spPr>
      </p:pic>
      <p:pic>
        <p:nvPicPr>
          <p:cNvPr id="21" name="Picture 5" descr="D:\КАРТИНКИ ДС7\Еда\Фрукты\J0079109.WMF">
            <a:hlinkClick r:id="rId12" action="ppaction://hlinksldjump">
              <a:snd r:embed="rId13" name="chimes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57950" y="5357826"/>
            <a:ext cx="1112525" cy="957261"/>
          </a:xfrm>
          <a:prstGeom prst="rect">
            <a:avLst/>
          </a:prstGeom>
          <a:noFill/>
        </p:spPr>
      </p:pic>
      <p:pic>
        <p:nvPicPr>
          <p:cNvPr id="22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14546" y="114298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929066"/>
            <a:ext cx="1184275" cy="1844675"/>
          </a:xfrm>
          <a:prstGeom prst="rect">
            <a:avLst/>
          </a:prstGeom>
          <a:noFill/>
        </p:spPr>
      </p:pic>
      <p:pic>
        <p:nvPicPr>
          <p:cNvPr id="24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357694"/>
            <a:ext cx="1247101" cy="1119193"/>
          </a:xfrm>
          <a:prstGeom prst="rect">
            <a:avLst/>
          </a:prstGeom>
          <a:noFill/>
        </p:spPr>
      </p:pic>
      <p:pic>
        <p:nvPicPr>
          <p:cNvPr id="25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2928934"/>
            <a:ext cx="714380" cy="1367776"/>
          </a:xfrm>
          <a:prstGeom prst="rect">
            <a:avLst/>
          </a:prstGeom>
          <a:noFill/>
        </p:spPr>
      </p:pic>
      <p:pic>
        <p:nvPicPr>
          <p:cNvPr id="21" name="Picture 5" descr="D:\КАРТИНКИ ДС7\Еда\Фрукты\J0079109.WMF">
            <a:hlinkClick r:id="rId11" action="ppaction://hlinksldjump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5357826"/>
            <a:ext cx="1112525" cy="957261"/>
          </a:xfrm>
          <a:prstGeom prst="rect">
            <a:avLst/>
          </a:prstGeom>
          <a:noFill/>
        </p:spPr>
      </p:pic>
      <p:pic>
        <p:nvPicPr>
          <p:cNvPr id="22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6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7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14546" y="114298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3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3929066"/>
            <a:ext cx="1184275" cy="1844675"/>
          </a:xfrm>
          <a:prstGeom prst="rect">
            <a:avLst/>
          </a:prstGeom>
          <a:noFill/>
        </p:spPr>
      </p:pic>
      <p:pic>
        <p:nvPicPr>
          <p:cNvPr id="24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357694"/>
            <a:ext cx="1247101" cy="1119193"/>
          </a:xfrm>
          <a:prstGeom prst="rect">
            <a:avLst/>
          </a:prstGeom>
          <a:noFill/>
        </p:spPr>
      </p:pic>
      <p:pic>
        <p:nvPicPr>
          <p:cNvPr id="21" name="Picture 5" descr="D:\КАРТИНКИ ДС7\Еда\Фрукты\J0079109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3500438"/>
            <a:ext cx="780425" cy="671509"/>
          </a:xfrm>
          <a:prstGeom prst="rect">
            <a:avLst/>
          </a:prstGeom>
          <a:noFill/>
        </p:spPr>
      </p:pic>
      <p:pic>
        <p:nvPicPr>
          <p:cNvPr id="22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5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3" name="Picture 11" descr="D:\КАРТИНКИ ДС7\Еда\Фрукты\Лимон.wmf">
            <a:hlinkClick r:id="rId6" action="ppaction://hlinksldjump">
              <a:snd r:embed="rId7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000892" y="4071942"/>
            <a:ext cx="1453980" cy="1087732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3929066"/>
            <a:ext cx="1157287" cy="1543050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240347">
            <a:off x="5572132" y="4929198"/>
            <a:ext cx="1396660" cy="1327153"/>
          </a:xfrm>
          <a:prstGeom prst="rect">
            <a:avLst/>
          </a:prstGeom>
          <a:noFill/>
        </p:spPr>
      </p:pic>
      <p:pic>
        <p:nvPicPr>
          <p:cNvPr id="24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929066"/>
            <a:ext cx="1157287" cy="1543050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40347">
            <a:off x="5572132" y="4929198"/>
            <a:ext cx="1396660" cy="1327153"/>
          </a:xfrm>
          <a:prstGeom prst="rect">
            <a:avLst/>
          </a:prstGeom>
          <a:noFill/>
        </p:spPr>
      </p:pic>
      <p:pic>
        <p:nvPicPr>
          <p:cNvPr id="2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5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6" name="Picture 11" descr="D:\КАРТИНКИ ДС7\Еда\Фрукты\Лимон.wmf">
            <a:hlinkClick r:id="rId10" action="ppaction://hlinksldjump">
              <a:snd r:embed="rId11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000892" y="4071942"/>
            <a:ext cx="1453980" cy="1087732"/>
          </a:xfrm>
          <a:prstGeom prst="rect">
            <a:avLst/>
          </a:prstGeom>
          <a:noFill/>
        </p:spPr>
      </p:pic>
      <p:pic>
        <p:nvPicPr>
          <p:cNvPr id="23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929066"/>
            <a:ext cx="1157287" cy="1543050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40347">
            <a:off x="5572132" y="4929198"/>
            <a:ext cx="1396660" cy="1327153"/>
          </a:xfrm>
          <a:prstGeom prst="rect">
            <a:avLst/>
          </a:prstGeom>
          <a:noFill/>
        </p:spPr>
      </p:pic>
      <p:pic>
        <p:nvPicPr>
          <p:cNvPr id="24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5" name="Picture 11" descr="D:\КАРТИНКИ ДС7\Еда\Фрукты\Лимон.wmf">
            <a:hlinkClick r:id="rId11" action="ppaction://hlinksldjump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1214414" y="3714752"/>
            <a:ext cx="1167505" cy="873418"/>
          </a:xfrm>
          <a:prstGeom prst="rect">
            <a:avLst/>
          </a:prstGeom>
          <a:noFill/>
        </p:spPr>
      </p:pic>
      <p:pic>
        <p:nvPicPr>
          <p:cNvPr id="23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286256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571736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4" descr="D:\КАРТИНКИ ДС7\Еда\Овощи\FD00414_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9124" y="4000504"/>
            <a:ext cx="1214446" cy="1316869"/>
          </a:xfrm>
          <a:prstGeom prst="rect">
            <a:avLst/>
          </a:prstGeom>
          <a:noFill/>
        </p:spPr>
      </p:pic>
      <p:pic>
        <p:nvPicPr>
          <p:cNvPr id="22" name="Picture 5" descr="D:\КАРТИНКИ ДС7\Еда\Овощи\FD00475_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3357562"/>
            <a:ext cx="1158803" cy="1157957"/>
          </a:xfrm>
          <a:prstGeom prst="rect">
            <a:avLst/>
          </a:prstGeom>
          <a:noFill/>
        </p:spPr>
      </p:pic>
      <p:pic>
        <p:nvPicPr>
          <p:cNvPr id="24" name="Picture 10" descr="D:\КАРТИНКИ ДС7\Еда\Фрукты\BD08881_.WMF">
            <a:hlinkClick r:id="rId12" action="ppaction://hlinksldjump">
              <a:snd r:embed="rId13" name="chimes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1" y="5286388"/>
            <a:ext cx="1808359" cy="1376559"/>
          </a:xfrm>
          <a:prstGeom prst="rect">
            <a:avLst/>
          </a:prstGeom>
          <a:noFill/>
        </p:spPr>
      </p:pic>
      <p:pic>
        <p:nvPicPr>
          <p:cNvPr id="23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86256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71736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4" descr="D:\КАРТИНКИ ДС7\Еда\Овощи\FD00414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000504"/>
            <a:ext cx="1214446" cy="1316869"/>
          </a:xfrm>
          <a:prstGeom prst="rect">
            <a:avLst/>
          </a:prstGeom>
          <a:noFill/>
        </p:spPr>
      </p:pic>
      <p:pic>
        <p:nvPicPr>
          <p:cNvPr id="22" name="Picture 5" descr="D:\КАРТИНКИ ДС7\Еда\Овощи\FD00475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3357562"/>
            <a:ext cx="1158803" cy="1157957"/>
          </a:xfrm>
          <a:prstGeom prst="rect">
            <a:avLst/>
          </a:prstGeom>
          <a:noFill/>
        </p:spPr>
      </p:pic>
      <p:pic>
        <p:nvPicPr>
          <p:cNvPr id="24" name="Picture 10" descr="D:\КАРТИНКИ ДС7\Еда\Фрукты\BD08881_.WMF">
            <a:hlinkClick r:id="rId11" action="ppaction://hlinksldjump">
              <a:snd r:embed="rId12" name="chimes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1" y="5286388"/>
            <a:ext cx="1808359" cy="1376559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5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6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АРТИНКИ ДС7\Еда\Фрукты\BD0888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11092"/>
            <a:ext cx="2214577" cy="1746908"/>
          </a:xfrm>
          <a:prstGeom prst="rect">
            <a:avLst/>
          </a:prstGeom>
          <a:noFill/>
        </p:spPr>
      </p:pic>
      <p:pic>
        <p:nvPicPr>
          <p:cNvPr id="6147" name="Picture 3" descr="D:\КАРТИНКИ ДС7\Еда\Фрукты\FD00476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929066"/>
            <a:ext cx="1504950" cy="1966913"/>
          </a:xfrm>
          <a:prstGeom prst="rect">
            <a:avLst/>
          </a:prstGeom>
          <a:noFill/>
        </p:spPr>
      </p:pic>
      <p:pic>
        <p:nvPicPr>
          <p:cNvPr id="6148" name="Picture 4" descr="D:\КАРТИНКИ ДС7\Еда\Фрукты\FD01100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643446"/>
            <a:ext cx="1778000" cy="1249363"/>
          </a:xfrm>
          <a:prstGeom prst="rect">
            <a:avLst/>
          </a:prstGeom>
          <a:noFill/>
        </p:spPr>
      </p:pic>
      <p:pic>
        <p:nvPicPr>
          <p:cNvPr id="6149" name="Picture 5" descr="D:\КАРТИНКИ ДС7\Еда\Фрукты\J007910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714356"/>
            <a:ext cx="1278575" cy="1100137"/>
          </a:xfrm>
          <a:prstGeom prst="rect">
            <a:avLst/>
          </a:prstGeom>
          <a:noFill/>
        </p:spPr>
      </p:pic>
      <p:pic>
        <p:nvPicPr>
          <p:cNvPr id="6150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2500306"/>
            <a:ext cx="1092204" cy="2091171"/>
          </a:xfrm>
          <a:prstGeom prst="rect">
            <a:avLst/>
          </a:prstGeom>
          <a:noFill/>
        </p:spPr>
      </p:pic>
      <p:pic>
        <p:nvPicPr>
          <p:cNvPr id="6151" name="Picture 7" descr="D:\КАРТИНКИ ДС7\Еда\Фрукты\SY00604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2928934"/>
            <a:ext cx="1074737" cy="1773237"/>
          </a:xfrm>
          <a:prstGeom prst="rect">
            <a:avLst/>
          </a:prstGeom>
          <a:noFill/>
        </p:spPr>
      </p:pic>
      <p:pic>
        <p:nvPicPr>
          <p:cNvPr id="6152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5429264"/>
            <a:ext cx="1096682" cy="1214446"/>
          </a:xfrm>
          <a:prstGeom prst="rect">
            <a:avLst/>
          </a:prstGeom>
          <a:noFill/>
        </p:spPr>
      </p:pic>
      <p:pic>
        <p:nvPicPr>
          <p:cNvPr id="6153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714356"/>
            <a:ext cx="1307754" cy="1285884"/>
          </a:xfrm>
          <a:prstGeom prst="rect">
            <a:avLst/>
          </a:prstGeom>
          <a:noFill/>
        </p:spPr>
      </p:pic>
      <p:pic>
        <p:nvPicPr>
          <p:cNvPr id="6154" name="Picture 10" descr="D:\КАРТИНКИ ДС7\Еда\Фрукты\BD08881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50" y="2214554"/>
            <a:ext cx="2428892" cy="1848922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3214678" y="2143044"/>
            <a:ext cx="2643206" cy="47149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785918" y="500042"/>
            <a:ext cx="5895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ФРУКТЫ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игра помоги Незнайке соб27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7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86256"/>
            <a:ext cx="1428760" cy="142876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2571736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4" descr="D:\КАРТИНКИ ДС7\Еда\Овощи\FD00414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4000504"/>
            <a:ext cx="1214446" cy="1316869"/>
          </a:xfrm>
          <a:prstGeom prst="rect">
            <a:avLst/>
          </a:prstGeom>
          <a:noFill/>
        </p:spPr>
      </p:pic>
      <p:pic>
        <p:nvPicPr>
          <p:cNvPr id="22" name="Picture 5" descr="D:\КАРТИНКИ ДС7\Еда\Овощи\FD00475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3357562"/>
            <a:ext cx="1158803" cy="1157957"/>
          </a:xfrm>
          <a:prstGeom prst="rect">
            <a:avLst/>
          </a:prstGeom>
          <a:noFill/>
        </p:spPr>
      </p:pic>
      <p:pic>
        <p:nvPicPr>
          <p:cNvPr id="24" name="Picture 10" descr="D:\КАРТИНКИ ДС7\Еда\Фрукты\BD08881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7" y="3452470"/>
            <a:ext cx="1214446" cy="924461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5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8579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8" descr="D:\КАРТИНКИ ДС7\Еда\Фрукты\Бананы 1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4421461"/>
            <a:ext cx="1168120" cy="1293555"/>
          </a:xfrm>
          <a:prstGeom prst="rect">
            <a:avLst/>
          </a:prstGeom>
          <a:noFill/>
        </p:spPr>
      </p:pic>
      <p:pic>
        <p:nvPicPr>
          <p:cNvPr id="22" name="Picture 9" descr="D:\КАРТИНКИ ДС7\Еда\Овощи\FD00705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4143380"/>
            <a:ext cx="2077333" cy="1018595"/>
          </a:xfrm>
          <a:prstGeom prst="rect">
            <a:avLst/>
          </a:prstGeom>
          <a:noFill/>
        </p:spPr>
      </p:pic>
      <p:pic>
        <p:nvPicPr>
          <p:cNvPr id="24" name="Picture 16" descr="D:\КАРТИНКИ ДС7\Еда\Овощи\POTATO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5572140"/>
            <a:ext cx="1705760" cy="823914"/>
          </a:xfrm>
          <a:prstGeom prst="rect">
            <a:avLst/>
          </a:prstGeom>
          <a:noFill/>
        </p:spPr>
      </p:pic>
      <p:pic>
        <p:nvPicPr>
          <p:cNvPr id="23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8579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8" descr="D:\КАРТИНКИ ДС7\Еда\Фрукты\Бананы 1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4421461"/>
            <a:ext cx="1168120" cy="1293555"/>
          </a:xfrm>
          <a:prstGeom prst="rect">
            <a:avLst/>
          </a:prstGeom>
          <a:noFill/>
        </p:spPr>
      </p:pic>
      <p:pic>
        <p:nvPicPr>
          <p:cNvPr id="22" name="Picture 9" descr="D:\КАРТИНКИ ДС7\Еда\Овощи\FD00705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4143380"/>
            <a:ext cx="2077333" cy="1018595"/>
          </a:xfrm>
          <a:prstGeom prst="rect">
            <a:avLst/>
          </a:prstGeom>
          <a:noFill/>
        </p:spPr>
      </p:pic>
      <p:pic>
        <p:nvPicPr>
          <p:cNvPr id="24" name="Picture 16" descr="D:\КАРТИНКИ ДС7\Еда\Овощи\POTATO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5572140"/>
            <a:ext cx="1705760" cy="823914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5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6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85794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286124"/>
            <a:ext cx="1000132" cy="1107528"/>
          </a:xfrm>
          <a:prstGeom prst="rect">
            <a:avLst/>
          </a:prstGeom>
          <a:noFill/>
        </p:spPr>
      </p:pic>
      <p:pic>
        <p:nvPicPr>
          <p:cNvPr id="22" name="Picture 9" descr="D:\КАРТИНКИ ДС7\Еда\Овощи\FD00705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143380"/>
            <a:ext cx="2077333" cy="1018595"/>
          </a:xfrm>
          <a:prstGeom prst="rect">
            <a:avLst/>
          </a:prstGeom>
          <a:noFill/>
        </p:spPr>
      </p:pic>
      <p:pic>
        <p:nvPicPr>
          <p:cNvPr id="24" name="Picture 16" descr="D:\КАРТИНКИ ДС7\Еда\Овощи\POTATO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5572140"/>
            <a:ext cx="1705760" cy="823914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5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С7\Еда\Овощи\Баклажан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70514"/>
            <a:ext cx="1314456" cy="1087486"/>
          </a:xfrm>
          <a:prstGeom prst="rect">
            <a:avLst/>
          </a:prstGeom>
          <a:noFill/>
        </p:spPr>
      </p:pic>
      <p:pic>
        <p:nvPicPr>
          <p:cNvPr id="2051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899" y="1285860"/>
            <a:ext cx="1247101" cy="1119193"/>
          </a:xfrm>
          <a:prstGeom prst="rect">
            <a:avLst/>
          </a:prstGeom>
          <a:noFill/>
        </p:spPr>
      </p:pic>
      <p:pic>
        <p:nvPicPr>
          <p:cNvPr id="2052" name="Picture 4" descr="D:\КАРТИНКИ ДС7\Еда\Овощи\FD00414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643050"/>
            <a:ext cx="1214446" cy="1316869"/>
          </a:xfrm>
          <a:prstGeom prst="rect">
            <a:avLst/>
          </a:prstGeom>
          <a:noFill/>
        </p:spPr>
      </p:pic>
      <p:pic>
        <p:nvPicPr>
          <p:cNvPr id="2053" name="Picture 5" descr="D:\КАРТИНКИ ДС7\Еда\Овощи\FD00475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0"/>
            <a:ext cx="1158803" cy="1157957"/>
          </a:xfrm>
          <a:prstGeom prst="rect">
            <a:avLst/>
          </a:prstGeom>
          <a:noFill/>
        </p:spPr>
      </p:pic>
      <p:pic>
        <p:nvPicPr>
          <p:cNvPr id="2054" name="Picture 6" descr="D:\КАРТИНКИ ДС7\Еда\Овощи\FD00485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500042"/>
            <a:ext cx="1377947" cy="1398118"/>
          </a:xfrm>
          <a:prstGeom prst="rect">
            <a:avLst/>
          </a:prstGeom>
          <a:noFill/>
        </p:spPr>
      </p:pic>
      <p:pic>
        <p:nvPicPr>
          <p:cNvPr id="2055" name="Picture 7" descr="D:\КАРТИНКИ ДС7\Еда\Овощи\FD00510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310653"/>
            <a:ext cx="1357322" cy="1547347"/>
          </a:xfrm>
          <a:prstGeom prst="rect">
            <a:avLst/>
          </a:prstGeom>
          <a:noFill/>
        </p:spPr>
      </p:pic>
      <p:pic>
        <p:nvPicPr>
          <p:cNvPr id="2056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96" y="5143512"/>
            <a:ext cx="1357716" cy="1020765"/>
          </a:xfrm>
          <a:prstGeom prst="rect">
            <a:avLst/>
          </a:prstGeom>
          <a:noFill/>
        </p:spPr>
      </p:pic>
      <p:pic>
        <p:nvPicPr>
          <p:cNvPr id="2057" name="Picture 9" descr="D:\КАРТИНКИ ДС7\Еда\Овощи\FD00705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2357430"/>
            <a:ext cx="2077333" cy="1018595"/>
          </a:xfrm>
          <a:prstGeom prst="rect">
            <a:avLst/>
          </a:prstGeom>
          <a:noFill/>
        </p:spPr>
      </p:pic>
      <p:pic>
        <p:nvPicPr>
          <p:cNvPr id="2058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214422"/>
            <a:ext cx="1184275" cy="1844675"/>
          </a:xfrm>
          <a:prstGeom prst="rect">
            <a:avLst/>
          </a:prstGeom>
          <a:noFill/>
        </p:spPr>
      </p:pic>
      <p:pic>
        <p:nvPicPr>
          <p:cNvPr id="2059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2214554"/>
            <a:ext cx="1157287" cy="1543050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4500570"/>
            <a:ext cx="1219200" cy="1219200"/>
          </a:xfrm>
          <a:prstGeom prst="rect">
            <a:avLst/>
          </a:prstGeom>
          <a:noFill/>
        </p:spPr>
      </p:pic>
      <p:pic>
        <p:nvPicPr>
          <p:cNvPr id="2061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3786190"/>
            <a:ext cx="1581937" cy="927103"/>
          </a:xfrm>
          <a:prstGeom prst="rect">
            <a:avLst/>
          </a:prstGeom>
          <a:noFill/>
        </p:spPr>
      </p:pic>
      <p:pic>
        <p:nvPicPr>
          <p:cNvPr id="2062" name="Picture 14" descr="D:\КАРТИНКИ ДС7\Еда\Овощи\PEAPOD1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10" y="3500438"/>
            <a:ext cx="1345019" cy="1123953"/>
          </a:xfrm>
          <a:prstGeom prst="rect">
            <a:avLst/>
          </a:prstGeom>
          <a:noFill/>
        </p:spPr>
      </p:pic>
      <p:pic>
        <p:nvPicPr>
          <p:cNvPr id="2063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28794" y="5072074"/>
            <a:ext cx="1396660" cy="1327153"/>
          </a:xfrm>
          <a:prstGeom prst="rect">
            <a:avLst/>
          </a:prstGeom>
          <a:noFill/>
        </p:spPr>
      </p:pic>
      <p:pic>
        <p:nvPicPr>
          <p:cNvPr id="2064" name="Picture 16" descr="D:\КАРТИНКИ ДС7\Еда\Овощи\POTATO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786" y="4786322"/>
            <a:ext cx="1705760" cy="823914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3214678" y="2143044"/>
            <a:ext cx="2643206" cy="471495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85918" y="500042"/>
            <a:ext cx="5895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ОВОЩИ!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" name="игра помоги Незнайке соб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000504"/>
            <a:ext cx="857256" cy="644507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8" name="Picture 16" descr="D:\КАРТИНКИ ДС7\Еда\Овощи\POTATO.WMF">
            <a:hlinkClick r:id="rId13" action="ppaction://hlinksldjump">
              <a:snd r:embed="rId14" name="chimes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6578" y="4643446"/>
            <a:ext cx="1705760" cy="823914"/>
          </a:xfrm>
          <a:prstGeom prst="rect">
            <a:avLst/>
          </a:prstGeom>
          <a:noFill/>
        </p:spPr>
      </p:pic>
      <p:pic>
        <p:nvPicPr>
          <p:cNvPr id="30" name="Picture 9" descr="D:\КАРТИНКИ ДС7\Еда\Фрукты\Яблоко.wm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57818" y="3429000"/>
            <a:ext cx="1089795" cy="1071570"/>
          </a:xfrm>
          <a:prstGeom prst="rect">
            <a:avLst/>
          </a:prstGeom>
          <a:noFill/>
        </p:spPr>
      </p:pic>
      <p:pic>
        <p:nvPicPr>
          <p:cNvPr id="31" name="Picture 8" descr="D:\КАРТИНКИ ДС7\Еда\Фрукты\Бананы 1.wm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3143248"/>
            <a:ext cx="1096682" cy="1214446"/>
          </a:xfrm>
          <a:prstGeom prst="rect">
            <a:avLst/>
          </a:prstGeom>
          <a:noFill/>
        </p:spPr>
      </p:pic>
      <p:pic>
        <p:nvPicPr>
          <p:cNvPr id="29" name="игра помоги Незнайке соб28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000504"/>
            <a:ext cx="857256" cy="644507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8" name="Picture 16" descr="D:\КАРТИНКИ ДС7\Еда\Овощи\POTATO.WMF">
            <a:hlinkClick r:id="rId13" action="ppaction://hlinksldjump">
              <a:snd r:embed="rId14" name="chimes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6578" y="4643446"/>
            <a:ext cx="1705760" cy="823914"/>
          </a:xfrm>
          <a:prstGeom prst="rect">
            <a:avLst/>
          </a:prstGeom>
          <a:noFill/>
        </p:spPr>
      </p:pic>
      <p:pic>
        <p:nvPicPr>
          <p:cNvPr id="30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57818" y="3429000"/>
            <a:ext cx="1089795" cy="1071570"/>
          </a:xfrm>
          <a:prstGeom prst="rect">
            <a:avLst/>
          </a:prstGeom>
          <a:noFill/>
        </p:spPr>
      </p:pic>
      <p:pic>
        <p:nvPicPr>
          <p:cNvPr id="31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00958" y="3143248"/>
            <a:ext cx="1096682" cy="1214446"/>
          </a:xfrm>
          <a:prstGeom prst="rect">
            <a:avLst/>
          </a:prstGeom>
          <a:noFill/>
        </p:spPr>
      </p:pic>
      <p:pic>
        <p:nvPicPr>
          <p:cNvPr id="32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9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000504"/>
            <a:ext cx="857256" cy="644507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8" name="Picture 16" descr="D:\КАРТИНКИ ДС7\Еда\Овощи\POTATO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3429000"/>
            <a:ext cx="1500198" cy="724624"/>
          </a:xfrm>
          <a:prstGeom prst="rect">
            <a:avLst/>
          </a:prstGeom>
          <a:noFill/>
        </p:spPr>
      </p:pic>
      <p:pic>
        <p:nvPicPr>
          <p:cNvPr id="30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8" y="3429000"/>
            <a:ext cx="1089795" cy="1071570"/>
          </a:xfrm>
          <a:prstGeom prst="rect">
            <a:avLst/>
          </a:prstGeom>
          <a:noFill/>
        </p:spPr>
      </p:pic>
      <p:pic>
        <p:nvPicPr>
          <p:cNvPr id="31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0958" y="3143248"/>
            <a:ext cx="1096682" cy="1214446"/>
          </a:xfrm>
          <a:prstGeom prst="rect">
            <a:avLst/>
          </a:prstGeom>
          <a:noFill/>
        </p:spPr>
      </p:pic>
      <p:pic>
        <p:nvPicPr>
          <p:cNvPr id="2050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29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86050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000504"/>
            <a:ext cx="857256" cy="644507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9" name="Picture 4" descr="D:\КАРТИНКИ ДС7\Еда\Фрукты\FD01100_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4357694"/>
            <a:ext cx="1778000" cy="1249363"/>
          </a:xfrm>
          <a:prstGeom prst="rect">
            <a:avLst/>
          </a:prstGeom>
          <a:noFill/>
        </p:spPr>
      </p:pic>
      <p:pic>
        <p:nvPicPr>
          <p:cNvPr id="30" name="Picture 9" descr="D:\КАРТИНКИ ДС7\Еда\Фрукты\Яблоко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3834" y="3000372"/>
            <a:ext cx="1089795" cy="1071570"/>
          </a:xfrm>
          <a:prstGeom prst="rect">
            <a:avLst/>
          </a:prstGeom>
          <a:noFill/>
        </p:spPr>
      </p:pic>
      <p:pic>
        <p:nvPicPr>
          <p:cNvPr id="32" name="Picture 11" descr="D:\КАРТИНКИ ДС7\Еда\Овощи\FD01247_.WMF">
            <a:hlinkClick r:id="rId16" action="ppaction://hlinksldjump">
              <a:snd r:embed="rId1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3214686"/>
            <a:ext cx="1178727" cy="1571636"/>
          </a:xfrm>
          <a:prstGeom prst="rect">
            <a:avLst/>
          </a:prstGeom>
          <a:noFill/>
        </p:spPr>
      </p:pic>
      <p:pic>
        <p:nvPicPr>
          <p:cNvPr id="28" name="игра помоги Незнайке соб29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86050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000504"/>
            <a:ext cx="857256" cy="644507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9" name="Picture 4" descr="D:\КАРТИНКИ ДС7\Еда\Фрукты\FD01100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4357694"/>
            <a:ext cx="1778000" cy="1249363"/>
          </a:xfrm>
          <a:prstGeom prst="rect">
            <a:avLst/>
          </a:prstGeom>
          <a:noFill/>
        </p:spPr>
      </p:pic>
      <p:pic>
        <p:nvPicPr>
          <p:cNvPr id="30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3000372"/>
            <a:ext cx="1089795" cy="1071570"/>
          </a:xfrm>
          <a:prstGeom prst="rect">
            <a:avLst/>
          </a:prstGeom>
          <a:noFill/>
        </p:spPr>
      </p:pic>
      <p:pic>
        <p:nvPicPr>
          <p:cNvPr id="32" name="Picture 11" descr="D:\КАРТИНКИ ДС7\Еда\Овощи\FD01247_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3214686"/>
            <a:ext cx="1178727" cy="1571636"/>
          </a:xfrm>
          <a:prstGeom prst="rect">
            <a:avLst/>
          </a:prstGeom>
          <a:noFill/>
        </p:spPr>
      </p:pic>
      <p:pic>
        <p:nvPicPr>
          <p:cNvPr id="2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31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286256"/>
            <a:ext cx="1428760" cy="1428760"/>
          </a:xfrm>
          <a:prstGeom prst="rect">
            <a:avLst/>
          </a:prstGeom>
          <a:noFill/>
        </p:spPr>
      </p:pic>
      <p:pic>
        <p:nvPicPr>
          <p:cNvPr id="23" name="Picture 11" descr="D:\КАРТИНКИ ДС7\Еда\Фрукты\Лимон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786190"/>
            <a:ext cx="1386889" cy="1428736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86050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000504"/>
            <a:ext cx="857256" cy="644507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9" name="Picture 4" descr="D:\КАРТИНКИ ДС7\Еда\Фрукты\FD01100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16" y="4357694"/>
            <a:ext cx="1778000" cy="1249363"/>
          </a:xfrm>
          <a:prstGeom prst="rect">
            <a:avLst/>
          </a:prstGeom>
          <a:noFill/>
        </p:spPr>
      </p:pic>
      <p:pic>
        <p:nvPicPr>
          <p:cNvPr id="30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43834" y="3000372"/>
            <a:ext cx="1089795" cy="1071570"/>
          </a:xfrm>
          <a:prstGeom prst="rect">
            <a:avLst/>
          </a:prstGeom>
          <a:noFill/>
        </p:spPr>
      </p:pic>
      <p:pic>
        <p:nvPicPr>
          <p:cNvPr id="32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8662" y="3000372"/>
            <a:ext cx="857256" cy="1143008"/>
          </a:xfrm>
          <a:prstGeom prst="rect">
            <a:avLst/>
          </a:prstGeom>
          <a:noFill/>
        </p:spPr>
      </p:pic>
      <p:pic>
        <p:nvPicPr>
          <p:cNvPr id="28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31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4714884"/>
            <a:ext cx="1235252" cy="928694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2" y="4714884"/>
            <a:ext cx="793711" cy="1519667"/>
          </a:xfrm>
          <a:prstGeom prst="rect">
            <a:avLst/>
          </a:prstGeom>
          <a:noFill/>
        </p:spPr>
      </p:pic>
      <p:pic>
        <p:nvPicPr>
          <p:cNvPr id="33" name="Picture 7" descr="D:\КАРТИНКИ ДС7\Еда\Фрукты\SY00604_.WMF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0760" y="4857760"/>
            <a:ext cx="814951" cy="1344609"/>
          </a:xfrm>
          <a:prstGeom prst="rect">
            <a:avLst/>
          </a:prstGeom>
          <a:noFill/>
        </p:spPr>
      </p:pic>
      <p:pic>
        <p:nvPicPr>
          <p:cNvPr id="28" name="игра помоги Незнайке соб29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82" y="4714884"/>
            <a:ext cx="1235252" cy="928694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4714884"/>
            <a:ext cx="793711" cy="1519667"/>
          </a:xfrm>
          <a:prstGeom prst="rect">
            <a:avLst/>
          </a:prstGeom>
          <a:noFill/>
        </p:spPr>
      </p:pic>
      <p:pic>
        <p:nvPicPr>
          <p:cNvPr id="33" name="Picture 7" descr="D:\КАРТИНКИ ДС7\Еда\Фрукты\SY00604_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00760" y="4857760"/>
            <a:ext cx="814951" cy="1344609"/>
          </a:xfrm>
          <a:prstGeom prst="rect">
            <a:avLst/>
          </a:prstGeom>
          <a:noFill/>
        </p:spPr>
      </p:pic>
      <p:pic>
        <p:nvPicPr>
          <p:cNvPr id="2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1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9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14546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0562" y="4714884"/>
            <a:ext cx="793711" cy="1519667"/>
          </a:xfrm>
          <a:prstGeom prst="rect">
            <a:avLst/>
          </a:prstGeom>
          <a:noFill/>
        </p:spPr>
      </p:pic>
      <p:pic>
        <p:nvPicPr>
          <p:cNvPr id="33" name="Picture 7" descr="D:\КАРТИНКИ ДС7\Еда\Фрукты\SY00604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00760" y="4857760"/>
            <a:ext cx="814951" cy="1344609"/>
          </a:xfrm>
          <a:prstGeom prst="rect">
            <a:avLst/>
          </a:prstGeom>
          <a:noFill/>
        </p:spPr>
      </p:pic>
      <p:pic>
        <p:nvPicPr>
          <p:cNvPr id="28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9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9" name="Picture 4" descr="D:\КАРТИНКИ ДС7\Еда\Фрукты\FD01100_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4714884"/>
            <a:ext cx="1778000" cy="124936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4071942"/>
            <a:ext cx="793711" cy="1519667"/>
          </a:xfrm>
          <a:prstGeom prst="rect">
            <a:avLst/>
          </a:prstGeom>
          <a:noFill/>
        </p:spPr>
      </p:pic>
      <p:pic>
        <p:nvPicPr>
          <p:cNvPr id="28" name="Picture 3" descr="D:\КАРТИНКИ ДС7\Еда\Овощи\Цветная капуста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08209">
            <a:off x="3219730" y="4864156"/>
            <a:ext cx="1298084" cy="11649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9" name="Picture 4" descr="D:\КАРТИНКИ ДС7\Еда\Фрукты\FD01100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4714884"/>
            <a:ext cx="1778000" cy="124936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4071942"/>
            <a:ext cx="793711" cy="1519667"/>
          </a:xfrm>
          <a:prstGeom prst="rect">
            <a:avLst/>
          </a:prstGeom>
          <a:noFill/>
        </p:spPr>
      </p:pic>
      <p:pic>
        <p:nvPicPr>
          <p:cNvPr id="28" name="Picture 3" descr="D:\КАРТИНКИ ДС7\Еда\Овощи\Цветная капуста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3219730" y="4864156"/>
            <a:ext cx="1298084" cy="1164946"/>
          </a:xfrm>
          <a:prstGeom prst="rect">
            <a:avLst/>
          </a:prstGeom>
          <a:noFill/>
        </p:spPr>
      </p:pic>
      <p:pic>
        <p:nvPicPr>
          <p:cNvPr id="30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1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33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29" name="Picture 4" descr="D:\КАРТИНКИ ДС7\Еда\Фрукты\FD01100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2066" y="4714884"/>
            <a:ext cx="1778000" cy="124936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29520" y="4071942"/>
            <a:ext cx="793711" cy="1519667"/>
          </a:xfrm>
          <a:prstGeom prst="rect">
            <a:avLst/>
          </a:prstGeom>
          <a:noFill/>
        </p:spPr>
      </p:pic>
      <p:pic>
        <p:nvPicPr>
          <p:cNvPr id="28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241051">
            <a:off x="964189" y="2837840"/>
            <a:ext cx="1071538" cy="961636"/>
          </a:xfrm>
          <a:prstGeom prst="rect">
            <a:avLst/>
          </a:prstGeom>
          <a:noFill/>
        </p:spPr>
      </p:pic>
      <p:pic>
        <p:nvPicPr>
          <p:cNvPr id="30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31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357422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1" name="Picture 10" descr="D:\КАРТИНКИ ДС7\Еда\Фрукты\BD08881_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5140" y="4197760"/>
            <a:ext cx="1643074" cy="1250741"/>
          </a:xfrm>
          <a:prstGeom prst="rect">
            <a:avLst/>
          </a:prstGeom>
          <a:noFill/>
        </p:spPr>
      </p:pic>
      <p:pic>
        <p:nvPicPr>
          <p:cNvPr id="34" name="Picture 6" descr="D:\КАРТИНКИ ДС7\Еда\Овощи\FD00485_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8082" y="3000372"/>
            <a:ext cx="1377947" cy="1398118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29256" y="5357826"/>
            <a:ext cx="1096682" cy="1214446"/>
          </a:xfrm>
          <a:prstGeom prst="rect">
            <a:avLst/>
          </a:prstGeom>
          <a:noFill/>
        </p:spPr>
      </p:pic>
      <p:pic>
        <p:nvPicPr>
          <p:cNvPr id="28" name="игра помоги Незнайке соб29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357422" y="928670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1" name="Picture 10" descr="D:\КАРТИНКИ ДС7\Еда\Фрукты\BD08881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4197760"/>
            <a:ext cx="1643074" cy="1250741"/>
          </a:xfrm>
          <a:prstGeom prst="rect">
            <a:avLst/>
          </a:prstGeom>
          <a:noFill/>
        </p:spPr>
      </p:pic>
      <p:pic>
        <p:nvPicPr>
          <p:cNvPr id="34" name="Picture 6" descr="D:\КАРТИНКИ ДС7\Еда\Овощи\FD00485_.WMF">
            <a:hlinkClick r:id="rId14" action="ppaction://hlinksldjump">
              <a:snd r:embed="rId15" name="chimes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3000372"/>
            <a:ext cx="1377947" cy="1398118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29256" y="5357826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30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357422" y="1000108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1" name="Picture 10" descr="D:\КАРТИНКИ ДС7\Еда\Фрукты\BD08881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4197760"/>
            <a:ext cx="1643074" cy="1250741"/>
          </a:xfrm>
          <a:prstGeom prst="rect">
            <a:avLst/>
          </a:prstGeom>
          <a:noFill/>
        </p:spPr>
      </p:pic>
      <p:pic>
        <p:nvPicPr>
          <p:cNvPr id="34" name="Picture 6" descr="D:\КАРТИНКИ ДС7\Еда\Овощи\FD00485_.WMF">
            <a:hlinkClick r:id="rId14" action="ppaction://hlinksldjump">
              <a:snd r:embed="rId15" name="chimes.wav"/>
            </a:hlinkClick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786" y="3143248"/>
            <a:ext cx="1000132" cy="1014772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29256" y="5357826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8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286256"/>
            <a:ext cx="1428760" cy="1428760"/>
          </a:xfrm>
          <a:prstGeom prst="rect">
            <a:avLst/>
          </a:prstGeom>
          <a:noFill/>
        </p:spPr>
      </p:pic>
      <p:pic>
        <p:nvPicPr>
          <p:cNvPr id="23" name="Picture 11" descr="D:\КАРТИНКИ ДС7\Еда\Фрукты\Лимон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3786190"/>
            <a:ext cx="1386889" cy="1428736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2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4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2" y="3500438"/>
            <a:ext cx="793711" cy="1519667"/>
          </a:xfrm>
          <a:prstGeom prst="rect">
            <a:avLst/>
          </a:prstGeom>
          <a:noFill/>
        </p:spPr>
      </p:pic>
      <p:pic>
        <p:nvPicPr>
          <p:cNvPr id="31" name="Picture 10" descr="D:\КАРТИНКИ ДС7\Еда\Фрукты\BD08881_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40" y="4197760"/>
            <a:ext cx="1643074" cy="1250741"/>
          </a:xfrm>
          <a:prstGeom prst="rect">
            <a:avLst/>
          </a:prstGeom>
          <a:noFill/>
        </p:spPr>
      </p:pic>
      <p:pic>
        <p:nvPicPr>
          <p:cNvPr id="29" name="Picture 2" descr="D:\КАРТИНКИ ДС7\Еда\Овощи\Баклажан.wmf">
            <a:hlinkClick r:id="rId16" action="ppaction://hlinksldjump">
              <a:snd r:embed="rId1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15206" y="3071810"/>
            <a:ext cx="1314456" cy="1087486"/>
          </a:xfrm>
          <a:prstGeom prst="rect">
            <a:avLst/>
          </a:prstGeom>
          <a:noFill/>
        </p:spPr>
      </p:pic>
      <p:pic>
        <p:nvPicPr>
          <p:cNvPr id="30" name="игра помоги Незнайке соб29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3500438"/>
            <a:ext cx="793711" cy="1519667"/>
          </a:xfrm>
          <a:prstGeom prst="rect">
            <a:avLst/>
          </a:prstGeom>
          <a:noFill/>
        </p:spPr>
      </p:pic>
      <p:pic>
        <p:nvPicPr>
          <p:cNvPr id="31" name="Picture 10" descr="D:\КАРТИНКИ ДС7\Еда\Фрукты\BD08881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5140" y="4197760"/>
            <a:ext cx="1643074" cy="1250741"/>
          </a:xfrm>
          <a:prstGeom prst="rect">
            <a:avLst/>
          </a:prstGeom>
          <a:noFill/>
        </p:spPr>
      </p:pic>
      <p:pic>
        <p:nvPicPr>
          <p:cNvPr id="29" name="Picture 2" descr="D:\КАРТИНКИ ДС7\Еда\Овощи\Баклажан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15206" y="3071810"/>
            <a:ext cx="1314456" cy="1087486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30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4942" y="3500438"/>
            <a:ext cx="793711" cy="1519667"/>
          </a:xfrm>
          <a:prstGeom prst="rect">
            <a:avLst/>
          </a:prstGeom>
          <a:noFill/>
        </p:spPr>
      </p:pic>
      <p:pic>
        <p:nvPicPr>
          <p:cNvPr id="31" name="Picture 10" descr="D:\КАРТИНКИ ДС7\Еда\Фрукты\BD08881_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15140" y="4197760"/>
            <a:ext cx="1643074" cy="1250741"/>
          </a:xfrm>
          <a:prstGeom prst="rect">
            <a:avLst/>
          </a:prstGeom>
          <a:noFill/>
        </p:spPr>
      </p:pic>
      <p:pic>
        <p:nvPicPr>
          <p:cNvPr id="29" name="Picture 2" descr="D:\КАРТИНКИ ДС7\Еда\Овощи\Баклажан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24" y="2928934"/>
            <a:ext cx="1143008" cy="945642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8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0" name="Picture 2" descr="D:\КАРТИНКИ ДС7\Еда\Фрукты\BD08889_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8" y="3071810"/>
            <a:ext cx="1623949" cy="1281008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14942" y="4929198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4" descr="D:\КАРТИНКИ ДС7\Еда\Овощи\FD00414_.WMF">
            <a:hlinkClick r:id="rId16" action="ppaction://hlinksldjump">
              <a:snd r:embed="rId1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3768" y="4429132"/>
            <a:ext cx="1285885" cy="1316869"/>
          </a:xfrm>
          <a:prstGeom prst="rect">
            <a:avLst/>
          </a:prstGeom>
          <a:noFill/>
        </p:spPr>
      </p:pic>
      <p:pic>
        <p:nvPicPr>
          <p:cNvPr id="28" name="игра помоги Незнайке соб29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0" name="Picture 2" descr="D:\КАРТИНКИ ДС7\Еда\Фрукты\BD08889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3071810"/>
            <a:ext cx="1623949" cy="1281008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2" y="4929198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4" descr="D:\КАРТИНКИ ДС7\Еда\Овощи\FD00414_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43768" y="4429132"/>
            <a:ext cx="1285885" cy="1316869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31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0" name="Picture 2" descr="D:\КАРТИНКИ ДС7\Еда\Фрукты\BD08889_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7818" y="3071810"/>
            <a:ext cx="1623949" cy="1281008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14942" y="4929198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4" descr="D:\КАРТИНКИ ДС7\Еда\Овощи\FD00414_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24" y="2428868"/>
            <a:ext cx="1285885" cy="1316869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8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6446" y="5000636"/>
            <a:ext cx="793711" cy="1519667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00958" y="2928934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10" descr="D:\КАРТИНКИ ДС7\Еда\Овощи\FD01094_.WMF">
            <a:hlinkClick r:id="rId16" action="ppaction://hlinksldjump">
              <a:snd r:embed="rId17" name="chimes.wav"/>
            </a:hlinkClick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196258">
            <a:off x="5362380" y="3171544"/>
            <a:ext cx="1184275" cy="1844675"/>
          </a:xfrm>
          <a:prstGeom prst="rect">
            <a:avLst/>
          </a:prstGeom>
          <a:noFill/>
        </p:spPr>
      </p:pic>
      <p:pic>
        <p:nvPicPr>
          <p:cNvPr id="28" name="игра помоги Незнайке соб298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5000636"/>
            <a:ext cx="793711" cy="1519667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2928934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10" descr="D:\КАРТИНКИ ДС7\Еда\Овощи\FD01094_.WMF">
            <a:hlinkClick r:id="rId15" action="ppaction://hlinksldjump">
              <a:snd r:embed="rId16" name="chimes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196258">
            <a:off x="5362380" y="3171544"/>
            <a:ext cx="1184275" cy="1844675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3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30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43174" y="71435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3929066"/>
            <a:ext cx="1000132" cy="751925"/>
          </a:xfrm>
          <a:prstGeom prst="rect">
            <a:avLst/>
          </a:prstGeom>
          <a:noFill/>
        </p:spPr>
      </p:pic>
      <p:pic>
        <p:nvPicPr>
          <p:cNvPr id="25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3429000"/>
            <a:ext cx="857256" cy="644507"/>
          </a:xfrm>
          <a:prstGeom prst="rect">
            <a:avLst/>
          </a:prstGeom>
          <a:noFill/>
        </p:spPr>
      </p:pic>
      <p:pic>
        <p:nvPicPr>
          <p:cNvPr id="26" name="Picture 3" descr="D:\КАРТИНКИ ДС7\Еда\Овощи\Цветная капуста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08209">
            <a:off x="106965" y="3052154"/>
            <a:ext cx="1071538" cy="961636"/>
          </a:xfrm>
          <a:prstGeom prst="rect">
            <a:avLst/>
          </a:prstGeom>
          <a:noFill/>
        </p:spPr>
      </p:pic>
      <p:pic>
        <p:nvPicPr>
          <p:cNvPr id="22" name="Picture 15" descr="D:\КАРТИНКИ ДС7\Еда\Овощи\PEPPER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40347">
            <a:off x="208572" y="3517372"/>
            <a:ext cx="1123142" cy="1067247"/>
          </a:xfrm>
          <a:prstGeom prst="rect">
            <a:avLst/>
          </a:prstGeom>
          <a:noFill/>
        </p:spPr>
      </p:pic>
      <p:pic>
        <p:nvPicPr>
          <p:cNvPr id="27" name="Picture 13" descr="D:\КАРТИНКИ ДС7\Еда\Овощи\ONION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71604" y="4000504"/>
            <a:ext cx="972456" cy="569913"/>
          </a:xfrm>
          <a:prstGeom prst="rect">
            <a:avLst/>
          </a:prstGeom>
          <a:noFill/>
        </p:spPr>
      </p:pic>
      <p:pic>
        <p:nvPicPr>
          <p:cNvPr id="21" name="Picture 11" descr="D:\КАРТИНКИ ДС7\Еда\Овощи\FD01247_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3643314"/>
            <a:ext cx="821537" cy="1095383"/>
          </a:xfrm>
          <a:prstGeom prst="rect">
            <a:avLst/>
          </a:prstGeom>
          <a:noFill/>
        </p:spPr>
      </p:pic>
      <p:pic>
        <p:nvPicPr>
          <p:cNvPr id="32" name="Picture 6" descr="D:\КАРТИНКИ ДС7\Еда\Фрукты\PINEAPL3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5000636"/>
            <a:ext cx="793711" cy="1519667"/>
          </a:xfrm>
          <a:prstGeom prst="rect">
            <a:avLst/>
          </a:prstGeom>
          <a:noFill/>
        </p:spPr>
      </p:pic>
      <p:pic>
        <p:nvPicPr>
          <p:cNvPr id="35" name="Picture 8" descr="D:\КАРТИНКИ ДС7\Еда\Фрукты\Бананы 1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00958" y="2928934"/>
            <a:ext cx="1096682" cy="1214446"/>
          </a:xfrm>
          <a:prstGeom prst="rect">
            <a:avLst/>
          </a:prstGeom>
          <a:noFill/>
        </p:spPr>
      </p:pic>
      <p:pic>
        <p:nvPicPr>
          <p:cNvPr id="29" name="Picture 10" descr="D:\КАРТИНКИ ДС7\Еда\Овощи\FD01094_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196258">
            <a:off x="1027483" y="2604153"/>
            <a:ext cx="1051362" cy="1637644"/>
          </a:xfrm>
          <a:prstGeom prst="rect">
            <a:avLst/>
          </a:prstGeom>
          <a:noFill/>
        </p:spPr>
      </p:pic>
      <p:pic>
        <p:nvPicPr>
          <p:cNvPr id="3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8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1928802"/>
            <a:ext cx="2286016" cy="4077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214422"/>
            <a:ext cx="5643602" cy="1643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D:\КАРТИНКИ ДС7\Анимация\Природа\590956gqiiwhquv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164">
            <a:off x="6798533" y="3887238"/>
            <a:ext cx="1333500" cy="1905000"/>
          </a:xfrm>
          <a:prstGeom prst="rect">
            <a:avLst/>
          </a:prstGeom>
          <a:noFill/>
        </p:spPr>
      </p:pic>
      <p:pic>
        <p:nvPicPr>
          <p:cNvPr id="5" name="Picture 3" descr="D:\КАРТИНКИ ДС7\Анимация\Природа\zvezdia-38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1030">
            <a:off x="6896115" y="1088204"/>
            <a:ext cx="1952635" cy="2343162"/>
          </a:xfrm>
          <a:prstGeom prst="rect">
            <a:avLst/>
          </a:prstGeom>
          <a:noFill/>
        </p:spPr>
      </p:pic>
      <p:pic>
        <p:nvPicPr>
          <p:cNvPr id="6" name="Picture 2" descr="D:\КАРТИНКИ ДС7\Анимация\Природа\590956gqiiwhquv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351498">
            <a:off x="608551" y="118151"/>
            <a:ext cx="1671229" cy="2387470"/>
          </a:xfrm>
          <a:prstGeom prst="rect">
            <a:avLst/>
          </a:prstGeom>
          <a:noFill/>
        </p:spPr>
      </p:pic>
      <p:pic>
        <p:nvPicPr>
          <p:cNvPr id="7" name="Picture 3" descr="D:\КАРТИНКИ ДС7\Анимация\Природа\zvezdia-38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0445">
            <a:off x="647123" y="4287634"/>
            <a:ext cx="1952635" cy="2343162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7286644" y="6072206"/>
            <a:ext cx="714380" cy="571504"/>
          </a:xfrm>
          <a:prstGeom prst="actionButtonHom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начало 8">
            <a:hlinkClick r:id="rId6" action="ppaction://hlinksldjump" highlightClick="1"/>
          </p:cNvPr>
          <p:cNvSpPr/>
          <p:nvPr/>
        </p:nvSpPr>
        <p:spPr>
          <a:xfrm>
            <a:off x="6430520" y="6072206"/>
            <a:ext cx="714380" cy="571504"/>
          </a:xfrm>
          <a:prstGeom prst="actionButtonBeginning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6072206"/>
            <a:ext cx="714380" cy="571504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2060" name="Picture 12" descr="D:\КАРТИНКИ ДС7\Еда\Овощи\KAS_WIN_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4286256"/>
            <a:ext cx="1428760" cy="1428760"/>
          </a:xfrm>
          <a:prstGeom prst="rect">
            <a:avLst/>
          </a:prstGeom>
          <a:noFill/>
        </p:spPr>
      </p:pic>
      <p:pic>
        <p:nvPicPr>
          <p:cNvPr id="23" name="Picture 11" descr="D:\КАРТИНКИ ДС7\Еда\Фрукты\Лимон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429000"/>
            <a:ext cx="901469" cy="928670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285984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2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86050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9" descr="D:\КАРТИНКИ ДС7\Еда\Фрукты\Яблоко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4214818"/>
            <a:ext cx="1307754" cy="1285884"/>
          </a:xfrm>
          <a:prstGeom prst="rect">
            <a:avLst/>
          </a:prstGeom>
          <a:noFill/>
        </p:spPr>
      </p:pic>
      <p:pic>
        <p:nvPicPr>
          <p:cNvPr id="22" name="Picture 8" descr="D:\КАРТИНКИ ДС7\Еда\Овощи\FD00548_.WMF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4214818"/>
            <a:ext cx="1357716" cy="1020765"/>
          </a:xfrm>
          <a:prstGeom prst="rect">
            <a:avLst/>
          </a:prstGeom>
          <a:noFill/>
        </p:spPr>
      </p:pic>
      <p:pic>
        <p:nvPicPr>
          <p:cNvPr id="24" name="игра помоги Незнайке соб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86050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9" descr="D:\КАРТИНКИ ДС7\Еда\Фрукты\Яблоко.wmf">
            <a:hlinkClick r:id="rId8" action="ppaction://hlinksldjump">
              <a:snd r:embed="rId9" name="chimes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4214818"/>
            <a:ext cx="1307754" cy="1285884"/>
          </a:xfrm>
          <a:prstGeom prst="rect">
            <a:avLst/>
          </a:prstGeom>
          <a:noFill/>
        </p:spPr>
      </p:pic>
      <p:pic>
        <p:nvPicPr>
          <p:cNvPr id="22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4214818"/>
            <a:ext cx="1357716" cy="1020765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14290"/>
            <a:ext cx="3214678" cy="2308723"/>
          </a:xfrm>
          <a:prstGeom prst="rect">
            <a:avLst/>
          </a:prstGeom>
          <a:noFill/>
        </p:spPr>
      </p:pic>
      <p:pic>
        <p:nvPicPr>
          <p:cNvPr id="24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-214338"/>
            <a:ext cx="3214678" cy="2308723"/>
          </a:xfrm>
          <a:prstGeom prst="rect">
            <a:avLst/>
          </a:prstGeom>
          <a:noFill/>
        </p:spPr>
      </p:pic>
      <p:pic>
        <p:nvPicPr>
          <p:cNvPr id="25" name="игра помоги Незнайке соб30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-500090"/>
            <a:ext cx="2643205" cy="2329605"/>
          </a:xfrm>
          <a:prstGeom prst="rect">
            <a:avLst/>
          </a:prstGeom>
          <a:noFill/>
        </p:spPr>
      </p:pic>
      <p:pic>
        <p:nvPicPr>
          <p:cNvPr id="17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-357214"/>
            <a:ext cx="2643205" cy="2329605"/>
          </a:xfrm>
          <a:prstGeom prst="rect">
            <a:avLst/>
          </a:prstGeom>
          <a:noFill/>
        </p:spPr>
      </p:pic>
      <p:pic>
        <p:nvPicPr>
          <p:cNvPr id="2066" name="Picture 18" descr="D:\КАРТИНКИ ДС7\Еда\Фрукты\Фрукты 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286116" cy="2047753"/>
          </a:xfrm>
          <a:prstGeom prst="rect">
            <a:avLst/>
          </a:prstGeom>
          <a:noFill/>
        </p:spPr>
      </p:pic>
      <p:pic>
        <p:nvPicPr>
          <p:cNvPr id="512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643205" cy="2329605"/>
          </a:xfrm>
          <a:prstGeom prst="rect">
            <a:avLst/>
          </a:prstGeom>
          <a:noFill/>
        </p:spPr>
      </p:pic>
      <p:pic>
        <p:nvPicPr>
          <p:cNvPr id="2067" name="Picture 19" descr="D:\КАРТИНКИ ДС7\Природа\Копия полян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7725"/>
            <a:ext cx="8610600" cy="2200275"/>
          </a:xfrm>
          <a:prstGeom prst="rect">
            <a:avLst/>
          </a:prstGeom>
          <a:noFill/>
        </p:spPr>
      </p:pic>
      <p:pic>
        <p:nvPicPr>
          <p:cNvPr id="1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2643205" cy="2329605"/>
          </a:xfrm>
          <a:prstGeom prst="rect">
            <a:avLst/>
          </a:prstGeom>
          <a:noFill/>
        </p:spPr>
      </p:pic>
      <p:pic>
        <p:nvPicPr>
          <p:cNvPr id="11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2643205" cy="2329605"/>
          </a:xfrm>
          <a:prstGeom prst="rect">
            <a:avLst/>
          </a:prstGeom>
          <a:noFill/>
        </p:spPr>
      </p:pic>
      <p:pic>
        <p:nvPicPr>
          <p:cNvPr id="13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-428652"/>
            <a:ext cx="2643205" cy="2329605"/>
          </a:xfrm>
          <a:prstGeom prst="rect">
            <a:avLst/>
          </a:prstGeom>
          <a:noFill/>
        </p:spPr>
      </p:pic>
      <p:pic>
        <p:nvPicPr>
          <p:cNvPr id="14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643205" cy="2329605"/>
          </a:xfrm>
          <a:prstGeom prst="rect">
            <a:avLst/>
          </a:prstGeom>
          <a:noFill/>
        </p:spPr>
      </p:pic>
      <p:pic>
        <p:nvPicPr>
          <p:cNvPr id="15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-357214"/>
            <a:ext cx="2643205" cy="2329605"/>
          </a:xfrm>
          <a:prstGeom prst="rect">
            <a:avLst/>
          </a:prstGeom>
          <a:noFill/>
        </p:spPr>
      </p:pic>
      <p:pic>
        <p:nvPicPr>
          <p:cNvPr id="16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5" y="0"/>
            <a:ext cx="2643205" cy="2329605"/>
          </a:xfrm>
          <a:prstGeom prst="rect">
            <a:avLst/>
          </a:prstGeom>
          <a:noFill/>
        </p:spPr>
      </p:pic>
      <p:pic>
        <p:nvPicPr>
          <p:cNvPr id="12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2643205" cy="2329605"/>
          </a:xfrm>
          <a:prstGeom prst="rect">
            <a:avLst/>
          </a:prstGeom>
          <a:noFill/>
        </p:spPr>
      </p:pic>
      <p:pic>
        <p:nvPicPr>
          <p:cNvPr id="9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1633">
            <a:off x="5746960" y="149804"/>
            <a:ext cx="2816829" cy="2022995"/>
          </a:xfrm>
          <a:prstGeom prst="rect">
            <a:avLst/>
          </a:prstGeom>
          <a:noFill/>
        </p:spPr>
      </p:pic>
      <p:pic>
        <p:nvPicPr>
          <p:cNvPr id="19" name="Picture 2" descr="D:\КАРТИНКИ ДС7\Анимация\Люди\neznayka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786050" y="1071546"/>
            <a:ext cx="2286016" cy="4077801"/>
          </a:xfrm>
          <a:prstGeom prst="rect">
            <a:avLst/>
          </a:prstGeom>
          <a:noFill/>
        </p:spPr>
      </p:pic>
      <p:pic>
        <p:nvPicPr>
          <p:cNvPr id="20" name="Picture 2" descr="D:\КАРТИНКИ ДС7\Анимация\Природа\AG0063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642918"/>
            <a:ext cx="2643205" cy="2329605"/>
          </a:xfrm>
          <a:prstGeom prst="rect">
            <a:avLst/>
          </a:prstGeom>
          <a:noFill/>
        </p:spPr>
      </p:pic>
      <p:pic>
        <p:nvPicPr>
          <p:cNvPr id="4098" name="Picture 2" descr="D:\КАРТИНКИ ДС7\Анимация\Природа\AG00434_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-285776"/>
            <a:ext cx="3214678" cy="2308723"/>
          </a:xfrm>
          <a:prstGeom prst="rect">
            <a:avLst/>
          </a:prstGeom>
          <a:noFill/>
        </p:spPr>
      </p:pic>
      <p:pic>
        <p:nvPicPr>
          <p:cNvPr id="21" name="Picture 9" descr="D:\КАРТИНКИ ДС7\Еда\Фрукты\Яблоко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3300460"/>
            <a:ext cx="857256" cy="842919"/>
          </a:xfrm>
          <a:prstGeom prst="rect">
            <a:avLst/>
          </a:prstGeom>
          <a:noFill/>
        </p:spPr>
      </p:pic>
      <p:pic>
        <p:nvPicPr>
          <p:cNvPr id="22" name="Picture 8" descr="D:\КАРТИНКИ ДС7\Еда\Овощи\FD00548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04" y="4214818"/>
            <a:ext cx="1357716" cy="1020765"/>
          </a:xfrm>
          <a:prstGeom prst="rect">
            <a:avLst/>
          </a:prstGeom>
          <a:noFill/>
        </p:spPr>
      </p:pic>
      <p:pic>
        <p:nvPicPr>
          <p:cNvPr id="23" name="Picture 2" descr="D:\КАРТИНКИ ДС7\Анимация\Природа\солеце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-214338"/>
            <a:ext cx="1714502" cy="1714502"/>
          </a:xfrm>
          <a:prstGeom prst="rect">
            <a:avLst/>
          </a:prstGeom>
          <a:noFill/>
        </p:spPr>
      </p:pic>
      <p:pic>
        <p:nvPicPr>
          <p:cNvPr id="24" name="игра помоги Незнайке соб26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6">
      <a:dk1>
        <a:srgbClr val="3BB200"/>
      </a:dk1>
      <a:lt1>
        <a:srgbClr val="3BB200"/>
      </a:lt1>
      <a:dk2>
        <a:srgbClr val="FFE7AB"/>
      </a:dk2>
      <a:lt2>
        <a:srgbClr val="3BB20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E2A200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34</Words>
  <Application>Microsoft Office PowerPoint</Application>
  <PresentationFormat>Экран (4:3)</PresentationFormat>
  <Paragraphs>13</Paragraphs>
  <Slides>59</Slides>
  <Notes>4</Notes>
  <HiddenSlides>0</HiddenSlides>
  <MMClips>56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D/S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Skazka3</dc:creator>
  <cp:lastModifiedBy>Microsoft Office</cp:lastModifiedBy>
  <cp:revision>71</cp:revision>
  <dcterms:created xsi:type="dcterms:W3CDTF">2013-08-23T02:34:38Z</dcterms:created>
  <dcterms:modified xsi:type="dcterms:W3CDTF">2018-10-22T14:10:10Z</dcterms:modified>
</cp:coreProperties>
</file>