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6" r:id="rId2"/>
    <p:sldId id="279" r:id="rId3"/>
    <p:sldId id="280" r:id="rId4"/>
    <p:sldId id="291" r:id="rId5"/>
    <p:sldId id="271" r:id="rId6"/>
    <p:sldId id="289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>
      <p:cViewPr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AA5D-FEBE-4596-BC51-A5ED73947F9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F2A-F1D9-4A62-AB0C-796645A3B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8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459A68-1948-4A28-BD11-D2E70CA644C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B3DDB0-AC87-4FE9-9710-B37165DD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–                                                    День пожилого человека 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55776" y="5828352"/>
            <a:ext cx="6120681" cy="8410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Масленникова Л.А.,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8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03810" cy="41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0520">
            <a:off x="7672451" y="314856"/>
            <a:ext cx="1158272" cy="12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0651">
            <a:off x="383582" y="4927555"/>
            <a:ext cx="1264225" cy="13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2783">
            <a:off x="7403067" y="2226956"/>
            <a:ext cx="1131518" cy="11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1358188"/>
            <a:ext cx="1393701" cy="14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33" y="4428041"/>
            <a:ext cx="1334507" cy="14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4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" r="2588"/>
          <a:stretch/>
        </p:blipFill>
        <p:spPr bwMode="auto">
          <a:xfrm>
            <a:off x="395536" y="260648"/>
            <a:ext cx="852291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3903">
            <a:off x="6156176" y="2717239"/>
            <a:ext cx="1506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145">
            <a:off x="1155010" y="402458"/>
            <a:ext cx="1506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4250">
            <a:off x="6397870" y="529585"/>
            <a:ext cx="1506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05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5170433" cy="63367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tabLst/>
            </a:pPr>
            <a:r>
              <a:rPr lang="ru-RU" sz="24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   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возрастом человек становится зрелым и мудрым. Но именно в этот период своей жизни он как никогда нуждается в добром внимании близких, в признании его нужности и в 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выражении  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любви и признательности. Как жаль, что не всегда у родных хватает времени и чуткости выразить свою благодарность самым дорогим и близким – своим бабушкам и дедушкам. И специально для 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того,  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чтобы поднять в глазах общества приоритет мудрых наших «стариков», правительство объявило праздник - День пожилого человека</a:t>
            </a:r>
            <a:r>
              <a:rPr lang="ru-RU" sz="24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.</a:t>
            </a:r>
            <a:r>
              <a:rPr lang="ru-RU" sz="2400" b="0" spc="0" dirty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ru-RU" sz="2400" b="0" spc="0" dirty="0">
              <a:ln>
                <a:noFill/>
              </a:ln>
              <a:solidFill>
                <a:srgbClr val="C5D1D7"/>
              </a:solidFill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3591399" cy="29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7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53" y="116632"/>
            <a:ext cx="4042792" cy="19425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2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22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ru-RU" sz="22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22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ru-RU" sz="22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22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годом, день за 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днём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мы к этому придем.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Ведь любой когда-нибудь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Пожилым встречает путь.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0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7" r="39038"/>
          <a:stretch/>
        </p:blipFill>
        <p:spPr bwMode="auto">
          <a:xfrm>
            <a:off x="6794914" y="1052736"/>
            <a:ext cx="1843094" cy="26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4" t="12857" r="16979" b="13175"/>
          <a:stretch/>
        </p:blipFill>
        <p:spPr bwMode="auto">
          <a:xfrm rot="20941220">
            <a:off x="555472" y="4585036"/>
            <a:ext cx="2352305" cy="172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6" r="29012"/>
          <a:stretch/>
        </p:blipFill>
        <p:spPr bwMode="auto">
          <a:xfrm>
            <a:off x="245062" y="1772817"/>
            <a:ext cx="2139992" cy="260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37" r="29102" b="8331"/>
          <a:stretch/>
        </p:blipFill>
        <p:spPr bwMode="auto">
          <a:xfrm>
            <a:off x="4690795" y="232326"/>
            <a:ext cx="1969436" cy="2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56" y="4124112"/>
            <a:ext cx="3011322" cy="225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62" r="20060"/>
          <a:stretch/>
        </p:blipFill>
        <p:spPr bwMode="auto">
          <a:xfrm rot="739219">
            <a:off x="6884110" y="4012419"/>
            <a:ext cx="1664703" cy="227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87">
            <a:off x="2938200" y="1803027"/>
            <a:ext cx="1990601" cy="2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88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28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</a:br>
            <a:r>
              <a:rPr lang="ru-RU" sz="28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2800" b="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</a:br>
            <a:endParaRPr lang="ru-RU" sz="2800" b="0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1028" name="Picture 4" descr="C:\Users\HP\Desktop\день пожилого человека\IMG_20211001_163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16337">
            <a:off x="5875457" y="409354"/>
            <a:ext cx="3086093" cy="2608502"/>
          </a:xfrm>
          <a:prstGeom prst="rect">
            <a:avLst/>
          </a:prstGeom>
          <a:noFill/>
        </p:spPr>
      </p:pic>
      <p:pic>
        <p:nvPicPr>
          <p:cNvPr id="14" name="Picture 5" descr="C:\Users\HP\Desktop\день пожилого человека\IMG_20211001_162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5555">
            <a:off x="340554" y="328108"/>
            <a:ext cx="2792604" cy="3071834"/>
          </a:xfrm>
          <a:prstGeom prst="rect">
            <a:avLst/>
          </a:prstGeom>
          <a:noFill/>
        </p:spPr>
      </p:pic>
      <p:pic>
        <p:nvPicPr>
          <p:cNvPr id="15" name="Picture 3" descr="C:\Users\HP\Desktop\день пожилого человека\IMG_20211001_15514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3500438"/>
            <a:ext cx="4040188" cy="3030141"/>
          </a:xfrm>
          <a:prstGeom prst="rect">
            <a:avLst/>
          </a:prstGeom>
          <a:noFill/>
        </p:spPr>
      </p:pic>
      <p:pic>
        <p:nvPicPr>
          <p:cNvPr id="16" name="Picture 2" descr="C:\Users\HP\Desktop\день пожилого человека\IMG_20211001_162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00042"/>
            <a:ext cx="2428892" cy="2714644"/>
          </a:xfrm>
          <a:prstGeom prst="rect">
            <a:avLst/>
          </a:prstGeom>
          <a:noFill/>
        </p:spPr>
      </p:pic>
      <p:pic>
        <p:nvPicPr>
          <p:cNvPr id="19" name="Picture 2" descr="C:\Users\HP\Desktop\день пожилого человека\IMG_20210927_172730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28596" y="3286124"/>
            <a:ext cx="2286016" cy="3143272"/>
          </a:xfrm>
          <a:prstGeom prst="rect">
            <a:avLst/>
          </a:prstGeom>
          <a:noFill/>
        </p:spPr>
      </p:pic>
      <p:sp>
        <p:nvSpPr>
          <p:cNvPr id="20" name="Блок-схема: перфолента 19"/>
          <p:cNvSpPr/>
          <p:nvPr/>
        </p:nvSpPr>
        <p:spPr>
          <a:xfrm>
            <a:off x="2714612" y="3357562"/>
            <a:ext cx="2071702" cy="3000396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Здоровья вам на долгие года. </a:t>
            </a:r>
            <a:br>
              <a:rPr lang="ru-RU" altLang="zh-CN" b="1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altLang="zh-CN" b="1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Желаем вам во всех делах успеха, </a:t>
            </a:r>
            <a:br>
              <a:rPr lang="ru-RU" altLang="zh-CN" b="1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altLang="zh-CN" b="1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И рады встрече с вами мы всегда! </a:t>
            </a:r>
            <a:r>
              <a:rPr lang="ru-RU" altLang="ru-RU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/>
            </a:r>
            <a:br>
              <a:rPr lang="ru-RU" altLang="ru-RU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77736" cy="6311624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  <a:tabLst/>
            </a:pP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Позвоните 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бабушкам и дедушкам своим,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 приятно будет вас услышать,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Пригласите на прогулку их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Воздухом пускай они подышат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этот праздник нужно быть добрей,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бодрее духом стать немного!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 поколениями дверь,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Приоткройте и светла дорога</a:t>
            </a:r>
            <a:r>
              <a:rPr lang="ru-RU" sz="2700" b="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 вам о многом рассказать,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Поучиться есть чему конечно,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Тёплых отношений пожелать,</a:t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прекрасный островок надежды!</a:t>
            </a:r>
            <a: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0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0" spc="0" dirty="0">
                <a:ln>
                  <a:noFill/>
                </a:ln>
                <a:solidFill>
                  <a:srgbClr val="C5D1D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0" spc="0" dirty="0">
                <a:ln>
                  <a:noFill/>
                </a:ln>
                <a:solidFill>
                  <a:srgbClr val="C5D1D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500" b="0" spc="0" dirty="0">
                <a:ln>
                  <a:noFill/>
                </a:ln>
                <a:solidFill>
                  <a:srgbClr val="C5D1D7"/>
                </a:solidFill>
                <a:ea typeface="+mn-ea"/>
                <a:cs typeface="+mn-cs"/>
              </a:rPr>
              <a:t/>
            </a:r>
            <a:br>
              <a:rPr lang="ru-RU" sz="1500" b="0" spc="0" dirty="0">
                <a:ln>
                  <a:noFill/>
                </a:ln>
                <a:solidFill>
                  <a:srgbClr val="C5D1D7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36" r="49409" b="24977"/>
          <a:stretch/>
        </p:blipFill>
        <p:spPr bwMode="auto">
          <a:xfrm>
            <a:off x="6786578" y="1785926"/>
            <a:ext cx="1643074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795257"/>
            <a:ext cx="8064896" cy="384818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/>
            </a:pPr>
            <a:r>
              <a:rPr lang="ru-RU" sz="6000" b="0" kern="10" spc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Спасибо за внимание!</a:t>
            </a:r>
            <a:br>
              <a:rPr lang="ru-RU" sz="6000" b="0" kern="10" spc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74400"/>
            <a:ext cx="813690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kumimoji="0" lang="ru-RU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-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0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733</TotalTime>
  <Words>118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1 октября –                                                    День пожилого человека </vt:lpstr>
      <vt:lpstr>Слайд 2</vt:lpstr>
      <vt:lpstr>   С возрастом человек становится зрелым и мудрым. Но именно в этот период своей жизни он как никогда нуждается в добром внимании близких, в признании его нужности и в  выражении  любви и признательности. Как жаль, что не всегда у родных хватает времени и чуткости выразить свою благодарность самым дорогим и близким – своим бабушкам и дедушкам. И специально для того,  чтобы поднять в глазах общества приоритет мудрых наших «стариков», правительство объявило праздник - День пожилого человека. </vt:lpstr>
      <vt:lpstr>   Год за годом, день за днём Все мы к этому придем. Ведь любой когда-нибудь Пожилым встречает путь. </vt:lpstr>
      <vt:lpstr>  </vt:lpstr>
      <vt:lpstr> Позвоните бабушкам и дедушкам своим, Им приятно будет вас услышать, Пригласите на прогулку их Воздухом пускай они подышат! В этот праздник нужно быть добрей, И бодрее духом стать немного! Между поколениями дверь, Приоткройте и светла дорога! Можно вам о многом рассказать, Поучиться есть чему конечно, Тёплых отношений пожелать, И прекрасный островок надежды! 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52</cp:revision>
  <dcterms:created xsi:type="dcterms:W3CDTF">2015-09-29T10:34:02Z</dcterms:created>
  <dcterms:modified xsi:type="dcterms:W3CDTF">2021-10-24T11:16:42Z</dcterms:modified>
</cp:coreProperties>
</file>