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2" r:id="rId5"/>
    <p:sldId id="263" r:id="rId6"/>
    <p:sldId id="268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6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0F9629-9A22-4128-92D1-A229E04356B8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54F3FE-7D2F-4E4F-872C-D6A170975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7C22-1033-4584-8DE2-CCCD1DE280C9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BE94-0EA2-4619-83AC-5F32D2FC0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81E9-99C6-4491-BA6C-523E5278595F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840D-0191-485F-AED7-7C0645115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8A4D-357A-4E4F-A800-D91DCDCB2FE7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369A-261B-4AC1-9232-9E41B18A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8D7A-EEFF-43E1-B158-A95D009DDDF1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F1F0-A77F-46FA-ADB0-C89D2A06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84AB-F35B-42EA-B477-B0718EB8FAFA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2A6F-AB28-401F-BE00-6A584700C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2241-FFC8-4680-A07E-775601E1B036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1C45-0115-42F9-9DF1-4008F3218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BE0A-EF9F-42D1-B532-1DD6A7DFE71D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5A5D-4B36-4930-956F-232D8FD2C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A8DD-E369-4DD6-8DBD-77E06A3895DF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0F2D-4AF4-45BB-96F0-0156209FC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AC53-B108-48E6-B68A-07A7F5B68764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928C-3589-4110-BFC3-298B2994E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1CD7-74A3-4FB5-8E7A-F97AF47CB553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CAAD-D7FC-4BC6-9B69-96AD9FA7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590E-A7C3-4AC7-A0C2-FBB06234D2D6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89ED-BF35-4C9B-A5AB-D198446C2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DDC9CF-7AF1-4A8F-8469-418EF2581E23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81EE6-AFB5-4638-B510-82BFD9F17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5336" y="1196752"/>
            <a:ext cx="6504153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организации и построении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образовательного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процесса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2019-2020 учебном году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500063" y="2857500"/>
            <a:ext cx="8229600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АДАПТИРОВАННАЯ ОСНОВНАЯ ОБЩЕОБРАЗОВАТЕЛЬНАЯ ПРОГРАММА </a:t>
            </a:r>
            <a:br>
              <a:rPr lang="ru-RU" b="1" dirty="0" smtClean="0"/>
            </a:br>
            <a:r>
              <a:rPr lang="ru-RU" b="1" dirty="0" smtClean="0"/>
              <a:t>(АООП)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вариант1 </a:t>
            </a:r>
            <a:br>
              <a:rPr lang="ru-RU" b="1" dirty="0" smtClean="0"/>
            </a:br>
            <a:r>
              <a:rPr lang="ru-RU" b="1" dirty="0" smtClean="0"/>
              <a:t>1 дополнительный класс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286388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http://slansi7.ru/news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476672"/>
          <a:ext cx="7080448" cy="587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056112"/>
              </a:tblGrid>
              <a:tr h="434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ПРЕДМЕТНЫЕ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4326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Язык</a:t>
                      </a:r>
                    </a:p>
                    <a:p>
                      <a:pPr algn="ctr"/>
                      <a:r>
                        <a:rPr lang="ru-RU" dirty="0" smtClean="0"/>
                        <a:t> и речевая практика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43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Чтение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Речевая практика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Естествознание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Мир природы и человека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Искусство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Музыка 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Изобразительное искусство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Ручной труд 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Коррекционно-развивающая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Логопедические занятия</a:t>
                      </a:r>
                      <a:endParaRPr lang="ru-RU" dirty="0"/>
                    </a:p>
                  </a:txBody>
                  <a:tcPr/>
                </a:tc>
              </a:tr>
              <a:tr h="66652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Развитие </a:t>
                      </a:r>
                      <a:r>
                        <a:rPr lang="ru-RU" baseline="0" dirty="0" smtClean="0"/>
                        <a:t> психомоторики и сенсорных процессов</a:t>
                      </a:r>
                      <a:endParaRPr lang="ru-RU" dirty="0"/>
                    </a:p>
                  </a:txBody>
                  <a:tcPr/>
                </a:tc>
              </a:tr>
              <a:tr h="43432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Ритмика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76672"/>
            <a:ext cx="6534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ВНЕУРОЧНАЯ  ДЕЯТЕЛЬНОСТЬ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2143116"/>
          <a:ext cx="7358114" cy="37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3286148"/>
                <a:gridCol w="3143272"/>
              </a:tblGrid>
              <a:tr h="562845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курсов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31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Спортивно-оздоровительное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«ЗДОРОВЕЙ-КА»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8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Общекультурное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«ИСТОКИ»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8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«ТРУДОВИЧОК»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31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Духовно-нравственное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«РОДНОЙ (РУССКИЙ) ЯЗЫК»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76672"/>
            <a:ext cx="482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Режим работы школы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14422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В </a:t>
            </a:r>
            <a:r>
              <a:rPr lang="en-US" dirty="0" err="1" smtClean="0"/>
              <a:t>Учреждении</a:t>
            </a:r>
            <a:r>
              <a:rPr lang="en-US" dirty="0" smtClean="0"/>
              <a:t> </a:t>
            </a:r>
            <a:r>
              <a:rPr lang="en-US" dirty="0" err="1" smtClean="0"/>
              <a:t>вводится</a:t>
            </a:r>
            <a:r>
              <a:rPr lang="en-US" dirty="0" smtClean="0"/>
              <a:t> </a:t>
            </a:r>
            <a:r>
              <a:rPr lang="en-US" dirty="0" err="1" smtClean="0"/>
              <a:t>четвертная</a:t>
            </a:r>
            <a:r>
              <a:rPr lang="en-US" dirty="0" smtClean="0"/>
              <a:t> </a:t>
            </a:r>
            <a:r>
              <a:rPr lang="en-US" dirty="0" err="1" smtClean="0"/>
              <a:t>система</a:t>
            </a:r>
            <a:r>
              <a:rPr lang="en-US" dirty="0" smtClean="0"/>
              <a:t> </a:t>
            </a:r>
            <a:r>
              <a:rPr lang="en-US" dirty="0" err="1" smtClean="0"/>
              <a:t>организации</a:t>
            </a:r>
            <a:r>
              <a:rPr lang="en-US" dirty="0" smtClean="0"/>
              <a:t> </a:t>
            </a:r>
            <a:r>
              <a:rPr lang="en-US" dirty="0" err="1" smtClean="0"/>
              <a:t>учебного</a:t>
            </a:r>
            <a:r>
              <a:rPr lang="en-US" dirty="0" smtClean="0"/>
              <a:t> </a:t>
            </a:r>
            <a:r>
              <a:rPr lang="en-US" dirty="0" err="1" smtClean="0"/>
              <a:t>года</a:t>
            </a:r>
            <a:r>
              <a:rPr lang="en-US" dirty="0" smtClean="0"/>
              <a:t> в </a:t>
            </a:r>
            <a:r>
              <a:rPr lang="en-US" dirty="0" err="1" smtClean="0"/>
              <a:t>соответствии</a:t>
            </a:r>
            <a:r>
              <a:rPr lang="en-US" dirty="0" smtClean="0"/>
              <a:t> с </a:t>
            </a:r>
            <a:r>
              <a:rPr lang="en-US" dirty="0" err="1" smtClean="0"/>
              <a:t>календарным</a:t>
            </a:r>
            <a:r>
              <a:rPr lang="en-US" dirty="0" smtClean="0"/>
              <a:t> </a:t>
            </a:r>
            <a:r>
              <a:rPr lang="en-US" dirty="0" err="1" smtClean="0"/>
              <a:t>учебным</a:t>
            </a:r>
            <a:r>
              <a:rPr lang="en-US" dirty="0" smtClean="0"/>
              <a:t> </a:t>
            </a:r>
            <a:r>
              <a:rPr lang="en-US" dirty="0" err="1" smtClean="0"/>
              <a:t>графиком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Учебные</a:t>
            </a:r>
            <a:r>
              <a:rPr lang="en-US" dirty="0" smtClean="0"/>
              <a:t> </a:t>
            </a:r>
            <a:r>
              <a:rPr lang="en-US" dirty="0" err="1" smtClean="0"/>
              <a:t>занятия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обучающихся</a:t>
            </a:r>
            <a:r>
              <a:rPr lang="en-US" dirty="0" smtClean="0"/>
              <a:t> </a:t>
            </a:r>
            <a:r>
              <a:rPr lang="en-US" dirty="0" err="1" smtClean="0"/>
              <a:t>организуются</a:t>
            </a:r>
            <a:r>
              <a:rPr lang="en-US" dirty="0" smtClean="0"/>
              <a:t> в </a:t>
            </a:r>
            <a:r>
              <a:rPr lang="en-US" dirty="0" err="1" smtClean="0"/>
              <a:t>первую</a:t>
            </a:r>
            <a:r>
              <a:rPr lang="en-US" dirty="0" smtClean="0"/>
              <a:t> </a:t>
            </a:r>
            <a:r>
              <a:rPr lang="en-US" dirty="0" err="1" smtClean="0"/>
              <a:t>смену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5-ти </a:t>
            </a:r>
            <a:r>
              <a:rPr lang="en-US" dirty="0" err="1" smtClean="0"/>
              <a:t>дневной</a:t>
            </a:r>
            <a:r>
              <a:rPr lang="en-US" dirty="0" smtClean="0"/>
              <a:t> </a:t>
            </a:r>
            <a:r>
              <a:rPr lang="en-US" dirty="0" err="1" smtClean="0"/>
              <a:t>учебной</a:t>
            </a:r>
            <a:r>
              <a:rPr lang="en-US" dirty="0" smtClean="0"/>
              <a:t> </a:t>
            </a:r>
            <a:r>
              <a:rPr lang="en-US" dirty="0" err="1" smtClean="0"/>
              <a:t>неделе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Начало</a:t>
            </a:r>
            <a:r>
              <a:rPr lang="en-US" dirty="0" smtClean="0"/>
              <a:t> </a:t>
            </a:r>
            <a:r>
              <a:rPr lang="en-US" dirty="0" err="1" smtClean="0"/>
              <a:t>занятий</a:t>
            </a:r>
            <a:r>
              <a:rPr lang="en-US" dirty="0" smtClean="0"/>
              <a:t> в 8.30 </a:t>
            </a:r>
            <a:r>
              <a:rPr lang="en-US" dirty="0" err="1" smtClean="0"/>
              <a:t>для</a:t>
            </a:r>
            <a:r>
              <a:rPr lang="en-US" dirty="0" smtClean="0"/>
              <a:t> 1-9 </a:t>
            </a:r>
            <a:r>
              <a:rPr lang="en-US" dirty="0" err="1" smtClean="0"/>
              <a:t>классов</a:t>
            </a:r>
            <a:r>
              <a:rPr lang="en-US" dirty="0" smtClean="0"/>
              <a:t>, ТМНР. </a:t>
            </a:r>
            <a:r>
              <a:rPr lang="en-US" dirty="0" err="1" smtClean="0"/>
              <a:t>Проведение</a:t>
            </a:r>
            <a:r>
              <a:rPr lang="en-US" dirty="0" smtClean="0"/>
              <a:t> </a:t>
            </a:r>
            <a:r>
              <a:rPr lang="en-US" dirty="0" err="1" smtClean="0"/>
              <a:t>нулевых</a:t>
            </a:r>
            <a:r>
              <a:rPr lang="en-US" dirty="0" smtClean="0"/>
              <a:t> </a:t>
            </a:r>
            <a:r>
              <a:rPr lang="en-US" dirty="0" err="1" smtClean="0"/>
              <a:t>уроков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допускается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Расписание</a:t>
            </a:r>
            <a:r>
              <a:rPr lang="en-US" dirty="0" smtClean="0"/>
              <a:t> </a:t>
            </a:r>
            <a:r>
              <a:rPr lang="en-US" dirty="0" err="1" smtClean="0"/>
              <a:t>звонков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уроки</a:t>
            </a:r>
            <a:r>
              <a:rPr lang="en-US" dirty="0" smtClean="0"/>
              <a:t>, </a:t>
            </a:r>
            <a:r>
              <a:rPr lang="en-US" dirty="0" err="1" smtClean="0"/>
              <a:t>факультативные</a:t>
            </a:r>
            <a:r>
              <a:rPr lang="en-US" dirty="0" smtClean="0"/>
              <a:t>, </a:t>
            </a:r>
            <a:r>
              <a:rPr lang="en-US" dirty="0" err="1" smtClean="0"/>
              <a:t>групповые</a:t>
            </a:r>
            <a:r>
              <a:rPr lang="en-US" dirty="0" smtClean="0"/>
              <a:t> и </a:t>
            </a:r>
            <a:r>
              <a:rPr lang="en-US" dirty="0" err="1" smtClean="0"/>
              <a:t>индивидуальные</a:t>
            </a:r>
            <a:r>
              <a:rPr lang="en-US" dirty="0" smtClean="0"/>
              <a:t> </a:t>
            </a:r>
            <a:r>
              <a:rPr lang="en-US" dirty="0" err="1" smtClean="0"/>
              <a:t>занятия</a:t>
            </a:r>
            <a:r>
              <a:rPr lang="en-US" dirty="0" smtClean="0"/>
              <a:t> </a:t>
            </a:r>
            <a:r>
              <a:rPr lang="en-US" dirty="0" err="1" smtClean="0"/>
              <a:t>утверждаются</a:t>
            </a:r>
            <a:r>
              <a:rPr lang="en-US" dirty="0" smtClean="0"/>
              <a:t> </a:t>
            </a:r>
            <a:r>
              <a:rPr lang="en-US" dirty="0" err="1" smtClean="0"/>
              <a:t>распоряжением</a:t>
            </a:r>
            <a:r>
              <a:rPr lang="en-US" dirty="0" smtClean="0"/>
              <a:t> </a:t>
            </a:r>
            <a:r>
              <a:rPr lang="en-US" dirty="0" err="1" smtClean="0"/>
              <a:t>директора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Продолжительность</a:t>
            </a:r>
            <a:r>
              <a:rPr lang="en-US" dirty="0" smtClean="0"/>
              <a:t> </a:t>
            </a:r>
            <a:r>
              <a:rPr lang="en-US" dirty="0" err="1" smtClean="0"/>
              <a:t>урока</a:t>
            </a:r>
            <a:r>
              <a:rPr lang="en-US" dirty="0" smtClean="0"/>
              <a:t> в </a:t>
            </a:r>
            <a:r>
              <a:rPr lang="en-US" dirty="0" err="1" smtClean="0"/>
              <a:t>течение</a:t>
            </a:r>
            <a:r>
              <a:rPr lang="en-US" dirty="0" smtClean="0"/>
              <a:t> </a:t>
            </a:r>
            <a:r>
              <a:rPr lang="en-US" dirty="0" err="1" smtClean="0"/>
              <a:t>учебного</a:t>
            </a:r>
            <a:r>
              <a:rPr lang="en-US" dirty="0" smtClean="0"/>
              <a:t> </a:t>
            </a:r>
            <a:r>
              <a:rPr lang="en-US" dirty="0" err="1" smtClean="0"/>
              <a:t>года</a:t>
            </a:r>
            <a:r>
              <a:rPr lang="en-US" dirty="0" smtClean="0"/>
              <a:t> </a:t>
            </a:r>
            <a:r>
              <a:rPr lang="en-US" dirty="0" err="1" smtClean="0"/>
              <a:t>во</a:t>
            </a:r>
            <a:r>
              <a:rPr lang="en-US" dirty="0" smtClean="0"/>
              <a:t> 2-9 </a:t>
            </a:r>
            <a:r>
              <a:rPr lang="en-US" dirty="0" err="1" smtClean="0"/>
              <a:t>классах</a:t>
            </a:r>
            <a:r>
              <a:rPr lang="en-US" dirty="0" smtClean="0"/>
              <a:t> — 40 </a:t>
            </a:r>
            <a:r>
              <a:rPr lang="en-US" dirty="0" err="1" smtClean="0"/>
              <a:t>минут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Продолжительность</a:t>
            </a:r>
            <a:r>
              <a:rPr lang="en-US" dirty="0" smtClean="0"/>
              <a:t> </a:t>
            </a:r>
            <a:r>
              <a:rPr lang="en-US" dirty="0" err="1" smtClean="0"/>
              <a:t>перемен</a:t>
            </a:r>
            <a:r>
              <a:rPr lang="en-US" dirty="0" smtClean="0"/>
              <a:t> </a:t>
            </a:r>
            <a:r>
              <a:rPr lang="en-US" dirty="0" err="1" smtClean="0"/>
              <a:t>между</a:t>
            </a:r>
            <a:r>
              <a:rPr lang="en-US" dirty="0" smtClean="0"/>
              <a:t> </a:t>
            </a:r>
            <a:r>
              <a:rPr lang="en-US" dirty="0" err="1" smtClean="0"/>
              <a:t>уроками</a:t>
            </a:r>
            <a:r>
              <a:rPr lang="en-US" dirty="0" smtClean="0"/>
              <a:t> </a:t>
            </a:r>
            <a:r>
              <a:rPr lang="en-US" dirty="0" err="1" smtClean="0"/>
              <a:t>составляет</a:t>
            </a:r>
            <a:r>
              <a:rPr lang="ru-RU" dirty="0" smtClean="0"/>
              <a:t> от 10 до 20 минут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Обучение</a:t>
            </a:r>
            <a:r>
              <a:rPr lang="en-US" dirty="0" smtClean="0"/>
              <a:t> в 1</a:t>
            </a:r>
            <a:r>
              <a:rPr lang="ru-RU" dirty="0" smtClean="0"/>
              <a:t>(доп.)</a:t>
            </a:r>
            <a:r>
              <a:rPr lang="en-US" dirty="0" smtClean="0"/>
              <a:t> </a:t>
            </a:r>
            <a:r>
              <a:rPr lang="en-US" dirty="0" err="1" smtClean="0"/>
              <a:t>классе</a:t>
            </a:r>
            <a:r>
              <a:rPr lang="en-US" dirty="0" smtClean="0"/>
              <a:t> </a:t>
            </a:r>
            <a:r>
              <a:rPr lang="en-US" dirty="0" err="1" smtClean="0"/>
              <a:t>осуществляется</a:t>
            </a:r>
            <a:r>
              <a:rPr lang="en-US" dirty="0" smtClean="0"/>
              <a:t> с </a:t>
            </a:r>
            <a:r>
              <a:rPr lang="en-US" dirty="0" err="1" smtClean="0"/>
              <a:t>соблюдением</a:t>
            </a:r>
            <a:r>
              <a:rPr lang="en-US" dirty="0" smtClean="0"/>
              <a:t> </a:t>
            </a:r>
            <a:r>
              <a:rPr lang="en-US" dirty="0" err="1" smtClean="0"/>
              <a:t>следующих</a:t>
            </a:r>
            <a:r>
              <a:rPr lang="en-US" dirty="0" smtClean="0"/>
              <a:t> </a:t>
            </a:r>
            <a:r>
              <a:rPr lang="en-US" dirty="0" err="1" smtClean="0"/>
              <a:t>дополнительных</a:t>
            </a:r>
            <a:r>
              <a:rPr lang="en-US" dirty="0" smtClean="0"/>
              <a:t> </a:t>
            </a:r>
            <a:r>
              <a:rPr lang="en-US" dirty="0" err="1" smtClean="0"/>
              <a:t>требовани</a:t>
            </a:r>
            <a:r>
              <a:rPr lang="ru-RU" dirty="0" err="1" smtClean="0"/>
              <a:t>й</a:t>
            </a:r>
            <a:r>
              <a:rPr lang="ru-RU" dirty="0" smtClean="0"/>
              <a:t> (</a:t>
            </a:r>
            <a:r>
              <a:rPr lang="en-US" dirty="0" err="1" smtClean="0"/>
              <a:t>использование</a:t>
            </a:r>
            <a:r>
              <a:rPr lang="en-US" dirty="0" smtClean="0"/>
              <a:t> "</a:t>
            </a:r>
            <a:r>
              <a:rPr lang="en-US" dirty="0" err="1" smtClean="0"/>
              <a:t>ступенчатого</a:t>
            </a:r>
            <a:r>
              <a:rPr lang="en-US" dirty="0" smtClean="0"/>
              <a:t>" </a:t>
            </a:r>
            <a:r>
              <a:rPr lang="en-US" dirty="0" err="1" smtClean="0"/>
              <a:t>режима</a:t>
            </a:r>
            <a:r>
              <a:rPr lang="en-US" dirty="0" smtClean="0"/>
              <a:t> </a:t>
            </a:r>
            <a:r>
              <a:rPr lang="en-US" dirty="0" err="1" smtClean="0"/>
              <a:t>обучения</a:t>
            </a:r>
            <a:r>
              <a:rPr lang="ru-RU" dirty="0" smtClean="0"/>
              <a:t>)</a:t>
            </a:r>
          </a:p>
          <a:p>
            <a:r>
              <a:rPr lang="en-US" b="1" i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-</a:t>
            </a:r>
            <a:r>
              <a:rPr lang="en-US" b="1" i="1" dirty="0" smtClean="0">
                <a:solidFill>
                  <a:srgbClr val="002060"/>
                </a:solidFill>
              </a:rPr>
              <a:t>в </a:t>
            </a:r>
            <a:r>
              <a:rPr lang="en-US" b="1" i="1" dirty="0" err="1" smtClean="0">
                <a:solidFill>
                  <a:srgbClr val="002060"/>
                </a:solidFill>
              </a:rPr>
              <a:t>сентябре</a:t>
            </a:r>
            <a:r>
              <a:rPr lang="en-US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октябре</a:t>
            </a:r>
            <a:r>
              <a:rPr lang="en-US" b="1" i="1" dirty="0" smtClean="0">
                <a:solidFill>
                  <a:srgbClr val="002060"/>
                </a:solidFill>
              </a:rPr>
              <a:t> - </a:t>
            </a:r>
            <a:r>
              <a:rPr lang="en-US" b="1" i="1" dirty="0" err="1" smtClean="0">
                <a:solidFill>
                  <a:srgbClr val="002060"/>
                </a:solidFill>
              </a:rPr>
              <a:t>по</a:t>
            </a:r>
            <a:r>
              <a:rPr lang="en-US" b="1" i="1" dirty="0" smtClean="0">
                <a:solidFill>
                  <a:srgbClr val="002060"/>
                </a:solidFill>
              </a:rPr>
              <a:t> 3 </a:t>
            </a:r>
            <a:r>
              <a:rPr lang="en-US" b="1" i="1" dirty="0" err="1" smtClean="0">
                <a:solidFill>
                  <a:srgbClr val="002060"/>
                </a:solidFill>
              </a:rPr>
              <a:t>урока</a:t>
            </a:r>
            <a:r>
              <a:rPr lang="en-US" b="1" i="1" dirty="0" smtClean="0">
                <a:solidFill>
                  <a:srgbClr val="002060"/>
                </a:solidFill>
              </a:rPr>
              <a:t> в </a:t>
            </a:r>
            <a:r>
              <a:rPr lang="en-US" b="1" i="1" dirty="0" err="1" smtClean="0">
                <a:solidFill>
                  <a:srgbClr val="002060"/>
                </a:solidFill>
              </a:rPr>
              <a:t>день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до</a:t>
            </a:r>
            <a:r>
              <a:rPr lang="en-US" b="1" i="1" dirty="0" smtClean="0">
                <a:solidFill>
                  <a:srgbClr val="002060"/>
                </a:solidFill>
              </a:rPr>
              <a:t> 35 </a:t>
            </a:r>
            <a:r>
              <a:rPr lang="en-US" b="1" i="1" dirty="0" err="1" smtClean="0">
                <a:solidFill>
                  <a:srgbClr val="002060"/>
                </a:solidFill>
              </a:rPr>
              <a:t>минут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каждый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-</a:t>
            </a:r>
            <a:r>
              <a:rPr lang="en-US" b="1" i="1" dirty="0" smtClean="0">
                <a:solidFill>
                  <a:srgbClr val="002060"/>
                </a:solidFill>
              </a:rPr>
              <a:t>в </a:t>
            </a:r>
            <a:r>
              <a:rPr lang="en-US" b="1" i="1" dirty="0" err="1" smtClean="0">
                <a:solidFill>
                  <a:srgbClr val="002060"/>
                </a:solidFill>
              </a:rPr>
              <a:t>ноябре-декабре</a:t>
            </a:r>
            <a:r>
              <a:rPr lang="en-US" b="1" i="1" dirty="0" smtClean="0">
                <a:solidFill>
                  <a:srgbClr val="002060"/>
                </a:solidFill>
              </a:rPr>
              <a:t> - </a:t>
            </a:r>
            <a:r>
              <a:rPr lang="en-US" b="1" i="1" dirty="0" err="1" smtClean="0">
                <a:solidFill>
                  <a:srgbClr val="002060"/>
                </a:solidFill>
              </a:rPr>
              <a:t>по</a:t>
            </a:r>
            <a:r>
              <a:rPr lang="en-US" b="1" i="1" dirty="0" smtClean="0">
                <a:solidFill>
                  <a:srgbClr val="002060"/>
                </a:solidFill>
              </a:rPr>
              <a:t> 4 </a:t>
            </a:r>
            <a:r>
              <a:rPr lang="en-US" b="1" i="1" dirty="0" err="1" smtClean="0">
                <a:solidFill>
                  <a:srgbClr val="002060"/>
                </a:solidFill>
              </a:rPr>
              <a:t>урока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до</a:t>
            </a:r>
            <a:r>
              <a:rPr lang="en-US" b="1" i="1" dirty="0" smtClean="0">
                <a:solidFill>
                  <a:srgbClr val="002060"/>
                </a:solidFill>
              </a:rPr>
              <a:t> 35 </a:t>
            </a:r>
            <a:r>
              <a:rPr lang="en-US" b="1" i="1" dirty="0" err="1" smtClean="0">
                <a:solidFill>
                  <a:srgbClr val="002060"/>
                </a:solidFill>
              </a:rPr>
              <a:t>минут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каждый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-</a:t>
            </a:r>
            <a:r>
              <a:rPr lang="en-US" b="1" i="1" dirty="0" err="1" smtClean="0">
                <a:solidFill>
                  <a:srgbClr val="002060"/>
                </a:solidFill>
              </a:rPr>
              <a:t>январь</a:t>
            </a:r>
            <a:r>
              <a:rPr lang="en-US" b="1" i="1" dirty="0" smtClean="0">
                <a:solidFill>
                  <a:srgbClr val="002060"/>
                </a:solidFill>
              </a:rPr>
              <a:t> - </a:t>
            </a:r>
            <a:r>
              <a:rPr lang="en-US" b="1" i="1" dirty="0" err="1" smtClean="0">
                <a:solidFill>
                  <a:srgbClr val="002060"/>
                </a:solidFill>
              </a:rPr>
              <a:t>май</a:t>
            </a:r>
            <a:r>
              <a:rPr lang="en-US" b="1" i="1" dirty="0" smtClean="0">
                <a:solidFill>
                  <a:srgbClr val="002060"/>
                </a:solidFill>
              </a:rPr>
              <a:t> - </a:t>
            </a:r>
            <a:r>
              <a:rPr lang="en-US" b="1" i="1" dirty="0" err="1" smtClean="0">
                <a:solidFill>
                  <a:srgbClr val="002060"/>
                </a:solidFill>
              </a:rPr>
              <a:t>по</a:t>
            </a:r>
            <a:r>
              <a:rPr lang="en-US" b="1" i="1" dirty="0" smtClean="0">
                <a:solidFill>
                  <a:srgbClr val="002060"/>
                </a:solidFill>
              </a:rPr>
              <a:t> 4 </a:t>
            </a:r>
            <a:r>
              <a:rPr lang="en-US" b="1" i="1" dirty="0" err="1" smtClean="0">
                <a:solidFill>
                  <a:srgbClr val="002060"/>
                </a:solidFill>
              </a:rPr>
              <a:t>урока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до</a:t>
            </a:r>
            <a:r>
              <a:rPr lang="en-US" b="1" i="1" dirty="0" smtClean="0">
                <a:solidFill>
                  <a:srgbClr val="002060"/>
                </a:solidFill>
              </a:rPr>
              <a:t> 40 </a:t>
            </a:r>
            <a:r>
              <a:rPr lang="en-US" b="1" i="1" dirty="0" err="1" smtClean="0">
                <a:solidFill>
                  <a:srgbClr val="002060"/>
                </a:solidFill>
              </a:rPr>
              <a:t>минут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каждый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Обучающиеся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допускаются</a:t>
            </a:r>
            <a:r>
              <a:rPr lang="en-US" dirty="0" smtClean="0"/>
              <a:t> к </a:t>
            </a:r>
            <a:r>
              <a:rPr lang="en-US" dirty="0" err="1" smtClean="0"/>
              <a:t>занятиям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уроках</a:t>
            </a:r>
            <a:r>
              <a:rPr lang="en-US" dirty="0" smtClean="0"/>
              <a:t> </a:t>
            </a:r>
            <a:r>
              <a:rPr lang="en-US" dirty="0" err="1" smtClean="0"/>
              <a:t>физкультуры</a:t>
            </a:r>
            <a:r>
              <a:rPr lang="en-US" dirty="0" smtClean="0"/>
              <a:t> </a:t>
            </a:r>
            <a:r>
              <a:rPr lang="en-US" dirty="0" err="1" smtClean="0"/>
              <a:t>без</a:t>
            </a:r>
            <a:r>
              <a:rPr lang="en-US" dirty="0" smtClean="0"/>
              <a:t> </a:t>
            </a:r>
            <a:r>
              <a:rPr lang="en-US" dirty="0" err="1" smtClean="0"/>
              <a:t>наличия</a:t>
            </a:r>
            <a:r>
              <a:rPr lang="en-US" dirty="0" smtClean="0"/>
              <a:t> </a:t>
            </a:r>
            <a:r>
              <a:rPr lang="en-US" dirty="0" err="1" smtClean="0"/>
              <a:t>спортивной</a:t>
            </a:r>
            <a:r>
              <a:rPr lang="en-US" dirty="0" smtClean="0"/>
              <a:t> </a:t>
            </a:r>
            <a:r>
              <a:rPr lang="en-US" dirty="0" err="1" smtClean="0"/>
              <a:t>формы</a:t>
            </a: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85817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Список школьных принадлежностей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214422"/>
            <a:ext cx="75724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Тетради в  косую линейку  и клетку (по 10 шт.) в обложках.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Пенал: ручка,  простой карандаш, цветные карандаши, точилка, ластик,  линейка, ножницы.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 счетных материалов.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Цветная бумага и картон (по 2 шт.), клей-карандаш (2шт), пластилин, доска для лепки.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 на пружине (2 шт.), краски акварельные, кисти (толстая, тонкая).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 форма, спортивная обувь. Отдельная футболка именно для занятий физкультурой.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04664"/>
            <a:ext cx="5544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 собрания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285860"/>
            <a:ext cx="79296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режима ОУ в соответствии с Уставом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поведения обучающихся в ОУ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пропускного режима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оформления приостановления образовательных отношений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ежедневных утренних медицинских осмотров состояния здоровья обучающихся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выполнением инструкции «О перевозках учеников школьным автобусом»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мобильного телефона в школе-интернате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контроля родителями за безопасное поведение детей в вечернее время, выходные и каникулярные дни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398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АДАПТИРОВАННАЯ ОСНОВНАЯ ОБЩЕОБРАЗОВАТЕЛЬНАЯ ПРОГРАММА  (АООП) вариант1  1 дополнительный класс  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Microsoft Office</cp:lastModifiedBy>
  <cp:revision>42</cp:revision>
  <dcterms:created xsi:type="dcterms:W3CDTF">2011-08-02T23:19:04Z</dcterms:created>
  <dcterms:modified xsi:type="dcterms:W3CDTF">2020-02-25T13:27:12Z</dcterms:modified>
</cp:coreProperties>
</file>