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63" r:id="rId3"/>
    <p:sldId id="269" r:id="rId4"/>
    <p:sldId id="259" r:id="rId5"/>
    <p:sldId id="268" r:id="rId6"/>
    <p:sldId id="262" r:id="rId7"/>
    <p:sldId id="261" r:id="rId8"/>
    <p:sldId id="267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9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000108"/>
            <a:ext cx="714380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ГКОУ ЛО «Сланцевская школа интернат»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000240"/>
            <a:ext cx="8143932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Презентация на тему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« Моя будущая профессия»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3143248"/>
            <a:ext cx="5786478" cy="985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Автор работы : </a:t>
            </a:r>
            <a:r>
              <a:rPr lang="ru-RU" sz="2400" b="1" dirty="0" smtClean="0">
                <a:solidFill>
                  <a:srgbClr val="7030A0"/>
                </a:solidFill>
              </a:rPr>
              <a:t>Михеева Елизавета </a:t>
            </a:r>
            <a:r>
              <a:rPr lang="ru-RU" sz="2400" b="1" dirty="0" smtClean="0">
                <a:solidFill>
                  <a:srgbClr val="7030A0"/>
                </a:solidFill>
              </a:rPr>
              <a:t>- </a:t>
            </a:r>
            <a:r>
              <a:rPr lang="ru-RU" sz="2400" b="1" dirty="0" smtClean="0">
                <a:solidFill>
                  <a:srgbClr val="7030A0"/>
                </a:solidFill>
              </a:rPr>
              <a:t>обучающаяся 9 класса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4857760"/>
            <a:ext cx="2500330" cy="1057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Г.  Сланцы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smtClean="0">
                <a:solidFill>
                  <a:srgbClr val="002060"/>
                </a:solidFill>
              </a:rPr>
              <a:t>2019 </a:t>
            </a:r>
            <a:r>
              <a:rPr lang="ru-RU" b="1" smtClean="0">
                <a:solidFill>
                  <a:srgbClr val="002060"/>
                </a:solidFill>
              </a:rPr>
              <a:t>уч.  </a:t>
            </a:r>
            <a:r>
              <a:rPr lang="ru-RU" b="1" dirty="0" smtClean="0">
                <a:solidFill>
                  <a:srgbClr val="002060"/>
                </a:solidFill>
              </a:rPr>
              <a:t>год.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1.1zoom.ru/b5848/6/Dessert_Cook_Uniform_Glance_Plate_512057_2560x1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8429683" cy="438012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500042"/>
            <a:ext cx="8715436" cy="12858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Существует большой  выбор профессий на свете ,  для себя я выбрала  самую  интересную и творческую профессию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obrazomania.ru/wp-content/uploads/2017/03/training-of-cook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981" y="1082598"/>
            <a:ext cx="4598895" cy="456097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857752" y="857232"/>
            <a:ext cx="4000528" cy="57864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От поколения к поколению передавали люди опыт приготовления пищи. Они бережно хранили все традиции, связанные с едой, понимая, что пища – основа жизни, здоровья и благополучия. Кулинария как наука возникла в России лишь в конце 18 века. Развитие профессиональной кулинарии связано с появлением предприятий внедомашнего питания. Возникли они ещё в Древней Руси, В начале это были корчмы, в которых путники могли найти приют и пищу. Позже появились придорожные трактиры- гостиницы с обеденным залом и кухней в тоже время в крупных городах России стали появляться рестораны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14290"/>
            <a:ext cx="8001056" cy="50006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История профессии повар- кондитер.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85728"/>
            <a:ext cx="7286676" cy="1143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Знакомьтесь! Профессия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 «Повар-кондитер»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https://arxip.com/resize/object_detail/0729/log/logotip-dlya-ko_grafiches_7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71612"/>
            <a:ext cx="4071933" cy="45720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71934" y="1785926"/>
            <a:ext cx="48577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Candara" pitchFamily="34" charset="0"/>
              </a:rPr>
              <a:t>Эта одна из самых нужных и важных профессий в мире. Ведь ни один человек не обходится без пищи ни дня. А  для того , чтобы красиво приготовить качественную и вкусную пищу, необходимы знания и умения. Эти знания вы можете приобрести в профессиональном училище.</a:t>
            </a:r>
            <a:endParaRPr lang="ru-RU" sz="2800" b="1" i="1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61e/00015225-7ed4e54f/img11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56" name="Picture 4" descr="http://www.atet.su/upload/medialibrary/e75/e75979927241367f1be959798b3f3da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42" y="3786190"/>
            <a:ext cx="4500558" cy="3071810"/>
          </a:xfrm>
          <a:prstGeom prst="rect">
            <a:avLst/>
          </a:prstGeom>
          <a:noFill/>
        </p:spPr>
      </p:pic>
      <p:pic>
        <p:nvPicPr>
          <p:cNvPr id="23558" name="Picture 6" descr="http://itk-dg.ru/wp-content/uploads/2016/12/%D1%84%D0%BE%D1%82%D0%BE-4-1024x6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071546"/>
            <a:ext cx="3714744" cy="2647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1000132"/>
          </a:xfrm>
        </p:spPr>
        <p:txBody>
          <a:bodyPr>
            <a:normAutofit/>
          </a:bodyPr>
          <a:lstStyle/>
          <a:p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Области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применения профессии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043890" cy="471490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Профессия повара востребована в любой отрасли: в школах, больницах, детских садах, столовых при заводах и фабриках, современных офисах, шикарных ресторанах, в армии и флоте.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хороших отелях профессия повара считается ключевой в гостиничном бизнесе. В отелях повара готовят сами и параллельно контролируют процесс создания практически всех блюд – от стандартных завтраков до десертов. Они также участвуют в закупке оборудования, составляют меню, следят за тем, чтобы продукты ресторана были свежими и сразу поступали в обработку.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Повар также может открыть собственный ресторан или кафе. Состоятельные люди нанимают поваров для дома.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61e/00015225-7ed4e54f/img1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8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://mogtk-bks.by/uploads/posts/1366983619_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643182"/>
            <a:ext cx="3786182" cy="392909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7158" y="6072206"/>
            <a:ext cx="24288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bg1"/>
                </a:solidFill>
              </a:rPr>
              <a:t>честным </a:t>
            </a:r>
            <a:r>
              <a:rPr lang="ru-RU" sz="2200" dirty="0" smtClean="0">
                <a:solidFill>
                  <a:srgbClr val="00B0F0"/>
                </a:solidFill>
              </a:rPr>
              <a:t>.</a:t>
            </a:r>
            <a:endParaRPr lang="ru-RU" sz="2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s.myshared.ru/4/288437/slide_10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429124" y="1142984"/>
            <a:ext cx="4429156" cy="464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900igr.net/up/datas/153007/00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1071546"/>
            <a:ext cx="4286280" cy="4786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ерфолента 2"/>
          <p:cNvSpPr/>
          <p:nvPr/>
        </p:nvSpPr>
        <p:spPr>
          <a:xfrm rot="20156779">
            <a:off x="1091756" y="3827957"/>
            <a:ext cx="7794081" cy="1373444"/>
          </a:xfrm>
          <a:prstGeom prst="flowChartPunchedTape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n>
                  <a:solidFill>
                    <a:srgbClr val="C00000"/>
                  </a:solidFill>
                </a:ln>
              </a:rPr>
              <a:t>Спасибо за внимание !</a:t>
            </a:r>
            <a:endParaRPr lang="ru-RU" sz="5400" dirty="0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26626" name="Picture 2" descr="http://pngimg.com/uploads/chef/chef_PNG9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353157"/>
            <a:ext cx="3571901" cy="4618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304</TotalTime>
  <Words>320</Words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Слайд 2</vt:lpstr>
      <vt:lpstr>Слайд 3</vt:lpstr>
      <vt:lpstr>Слайд 4</vt:lpstr>
      <vt:lpstr>Слайд 5</vt:lpstr>
      <vt:lpstr>   Области применения профессии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Класс_34</dc:creator>
  <cp:lastModifiedBy>Класс_34</cp:lastModifiedBy>
  <cp:revision>35</cp:revision>
  <dcterms:created xsi:type="dcterms:W3CDTF">2019-02-04T14:40:36Z</dcterms:created>
  <dcterms:modified xsi:type="dcterms:W3CDTF">2019-02-08T13:30:59Z</dcterms:modified>
</cp:coreProperties>
</file>