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EE770-FD25-4FD7-9B40-D430F884CC3F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F5C97-CE4B-4C1A-9ECB-90A62E972A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льбом звукоподражаний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5216" y="0"/>
            <a:ext cx="4747846" cy="6858000"/>
          </a:xfrm>
          <a:prstGeom prst="rect">
            <a:avLst/>
          </a:prstGeom>
        </p:spPr>
      </p:pic>
      <p:pic>
        <p:nvPicPr>
          <p:cNvPr id="5" name="Рисунок 4" descr="Слайд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91500" y="0"/>
            <a:ext cx="4747846" cy="685800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rot="5400000">
            <a:off x="6477000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6310346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rot="5400000">
            <a:off x="6310346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 descr="Слайд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3716" y="0"/>
            <a:ext cx="4747846" cy="6858000"/>
          </a:xfrm>
          <a:prstGeom prst="rect">
            <a:avLst/>
          </a:prstGeom>
        </p:spPr>
      </p:pic>
      <p:pic>
        <p:nvPicPr>
          <p:cNvPr id="6" name="Рисунок 5" descr="Слайд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91500" y="0"/>
            <a:ext cx="4747846" cy="6858000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 rot="5400000">
            <a:off x="1452562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 rot="5400000">
            <a:off x="6310346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Слайд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3716" y="0"/>
            <a:ext cx="4747846" cy="6858000"/>
          </a:xfrm>
          <a:prstGeom prst="rect">
            <a:avLst/>
          </a:prstGeom>
        </p:spPr>
      </p:pic>
      <p:pic>
        <p:nvPicPr>
          <p:cNvPr id="4" name="Рисунок 3" descr="Слайд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91500" y="0"/>
            <a:ext cx="4747846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rot="5400000">
            <a:off x="1452562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 rot="5400000">
            <a:off x="6310346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Слайд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3716" y="0"/>
            <a:ext cx="4747846" cy="6858000"/>
          </a:xfrm>
          <a:prstGeom prst="rect">
            <a:avLst/>
          </a:prstGeom>
        </p:spPr>
      </p:pic>
      <p:pic>
        <p:nvPicPr>
          <p:cNvPr id="4" name="Рисунок 3" descr="Слайд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91500" y="0"/>
            <a:ext cx="4747846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rot="5400000">
            <a:off x="1452562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 rot="5400000">
            <a:off x="6310346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Слайд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3716" y="0"/>
            <a:ext cx="4747846" cy="6858000"/>
          </a:xfrm>
          <a:prstGeom prst="rect">
            <a:avLst/>
          </a:prstGeom>
        </p:spPr>
      </p:pic>
      <p:pic>
        <p:nvPicPr>
          <p:cNvPr id="4" name="Рисунок 3" descr="Слайд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91500" y="0"/>
            <a:ext cx="4747846" cy="685800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rot="5400000">
            <a:off x="1452562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Лист A4 (210x297 мм)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2013-10-19T16:21:41Z</dcterms:created>
  <dcterms:modified xsi:type="dcterms:W3CDTF">2013-10-19T16:28:58Z</dcterms:modified>
</cp:coreProperties>
</file>