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56" r:id="rId4"/>
    <p:sldId id="257" r:id="rId5"/>
    <p:sldId id="258" r:id="rId6"/>
    <p:sldId id="259" r:id="rId7"/>
    <p:sldId id="260" r:id="rId8"/>
    <p:sldId id="267" r:id="rId9"/>
    <p:sldId id="262" r:id="rId10"/>
    <p:sldId id="263" r:id="rId11"/>
    <p:sldId id="265" r:id="rId12"/>
    <p:sldId id="268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95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71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73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42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95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0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89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58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48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9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81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392DE-A389-4D4F-AA04-39DD262DC2B6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8ECAE-DBA2-421A-87C4-D14ECFFA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22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5097" y="5113595"/>
            <a:ext cx="9144000" cy="1655762"/>
          </a:xfrm>
        </p:spPr>
        <p:txBody>
          <a:bodyPr/>
          <a:lstStyle/>
          <a:p>
            <a:pPr algn="r"/>
            <a:endParaRPr lang="ru-RU" dirty="0" smtClean="0"/>
          </a:p>
          <a:p>
            <a:pPr algn="r"/>
            <a:r>
              <a:rPr lang="ru-RU" dirty="0" smtClean="0"/>
              <a:t>Подготовила:</a:t>
            </a:r>
          </a:p>
          <a:p>
            <a:pPr algn="r"/>
            <a:r>
              <a:rPr lang="ru-RU" b="1" dirty="0" smtClean="0"/>
              <a:t>Воспитатель Баринова Екатерина Александровна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1521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314" y="178992"/>
            <a:ext cx="6896138" cy="5991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452" y="176684"/>
            <a:ext cx="4232788" cy="599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1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8863" y="0"/>
            <a:ext cx="10235381" cy="67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26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4346"/>
            <a:ext cx="11990439" cy="69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5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2671"/>
            <a:ext cx="12192000" cy="6900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407" y="233516"/>
            <a:ext cx="4572000" cy="60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407" y="233516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2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6"/>
            <a:ext cx="12191999" cy="69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7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3977"/>
            <a:ext cx="12191999" cy="68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3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330"/>
            <a:ext cx="12191999" cy="69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6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09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2673"/>
            <a:ext cx="12192000" cy="6900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4121" y="973871"/>
            <a:ext cx="6490111" cy="4867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352" y="162606"/>
            <a:ext cx="4867583" cy="649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1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87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</Words>
  <Application>Microsoft Office PowerPoint</Application>
  <PresentationFormat>Широкоэкранный</PresentationFormat>
  <Paragraphs>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</cp:revision>
  <dcterms:created xsi:type="dcterms:W3CDTF">2022-01-10T18:18:58Z</dcterms:created>
  <dcterms:modified xsi:type="dcterms:W3CDTF">2022-01-12T07:28:55Z</dcterms:modified>
</cp:coreProperties>
</file>