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92" r:id="rId3"/>
    <p:sldId id="293" r:id="rId4"/>
    <p:sldId id="294" r:id="rId5"/>
    <p:sldId id="297" r:id="rId6"/>
    <p:sldId id="296" r:id="rId7"/>
    <p:sldId id="298" r:id="rId8"/>
    <p:sldId id="266" r:id="rId9"/>
    <p:sldId id="287" r:id="rId10"/>
    <p:sldId id="284" r:id="rId11"/>
    <p:sldId id="290" r:id="rId12"/>
    <p:sldId id="288" r:id="rId13"/>
    <p:sldId id="289" r:id="rId14"/>
    <p:sldId id="291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9900"/>
    <a:srgbClr val="CC0099"/>
    <a:srgbClr val="43268A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-685800"/>
            <a:ext cx="876300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ГКОУ ЛО «Сланцевская школа-интернат»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теме: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Лазарева Л .Г.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60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www.berito.ru/data/listing/6764_51952210c060e_middl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052" r="1483" b="2349"/>
          <a:stretch>
            <a:fillRect/>
          </a:stretch>
        </p:blipFill>
        <p:spPr bwMode="auto">
          <a:xfrm>
            <a:off x="4876800" y="2438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29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ведаю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media.90.ru:8080/images/vendor/mexx/1801100/X13082205660/sorochk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" r="3614"/>
          <a:stretch>
            <a:fillRect/>
          </a:stretch>
        </p:blipFill>
        <p:spPr bwMode="auto">
          <a:xfrm>
            <a:off x="5410200" y="2362200"/>
            <a:ext cx="2971800" cy="3162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39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167164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161247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Надевают для покоя,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снимают для учтивости.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i.bambiniya.ru/pics/product/500/38747_6041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" r="1031" b="1031"/>
          <a:stretch>
            <a:fillRect/>
          </a:stretch>
        </p:blipFill>
        <p:spPr bwMode="auto">
          <a:xfrm>
            <a:off x="4953000" y="20574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0004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Ношу на голове поля,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это - вовсе не земля.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52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oorin.ru/components/com_virtuemart/shop_image/product/16-851_08.png"/>
          <p:cNvPicPr>
            <a:picLocks noChangeAspect="1" noChangeArrowheads="1"/>
          </p:cNvPicPr>
          <p:nvPr/>
        </p:nvPicPr>
        <p:blipFill>
          <a:blip r:embed="rId3" cstate="screen"/>
          <a:srcRect l="2312" t="11561" r="7514" b="21387"/>
          <a:stretch>
            <a:fillRect/>
          </a:stretch>
        </p:blipFill>
        <p:spPr bwMode="auto">
          <a:xfrm>
            <a:off x="5105400" y="26670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 l="8118" t="16661" r="15982" b="7349"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 l="4128" t="13237" r="21559"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 l="11350"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 l="19854" t="7009" r="24557"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 l="4762" r="4762" b="2381"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133600"/>
            <a:ext cx="2838400" cy="19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889723" cy="19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18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4" cstate="screen"/>
          <a:srcRect r="5424"/>
          <a:stretch>
            <a:fillRect/>
          </a:stretch>
        </p:blipFill>
        <p:spPr bwMode="auto">
          <a:xfrm>
            <a:off x="609600" y="2286000"/>
            <a:ext cx="3505200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 t="2299" r="8046"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8"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179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Любовь</cp:lastModifiedBy>
  <cp:revision>143</cp:revision>
  <dcterms:modified xsi:type="dcterms:W3CDTF">2018-01-31T09:07:14Z</dcterms:modified>
</cp:coreProperties>
</file>