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2634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B240-D036-4DD8-9194-1504997F8918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B52F-FF7F-425A-80A5-F23ADFB7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628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B240-D036-4DD8-9194-1504997F8918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B52F-FF7F-425A-80A5-F23ADFB7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625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B240-D036-4DD8-9194-1504997F8918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B52F-FF7F-425A-80A5-F23ADFB7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097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B240-D036-4DD8-9194-1504997F8918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B52F-FF7F-425A-80A5-F23ADFB7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51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B240-D036-4DD8-9194-1504997F8918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B52F-FF7F-425A-80A5-F23ADFB7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689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B240-D036-4DD8-9194-1504997F8918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B52F-FF7F-425A-80A5-F23ADFB7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05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B240-D036-4DD8-9194-1504997F8918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B52F-FF7F-425A-80A5-F23ADFB7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3584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B240-D036-4DD8-9194-1504997F8918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B52F-FF7F-425A-80A5-F23ADFB7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09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B240-D036-4DD8-9194-1504997F8918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B52F-FF7F-425A-80A5-F23ADFB7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489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B240-D036-4DD8-9194-1504997F8918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B52F-FF7F-425A-80A5-F23ADFB7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51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B240-D036-4DD8-9194-1504997F8918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B52F-FF7F-425A-80A5-F23ADFB7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903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EB240-D036-4DD8-9194-1504997F8918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0B52F-FF7F-425A-80A5-F23ADFB7F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833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1\Desktop\ЭТИКЕТ\Ш ОБЛОЖКА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13940"/>
            <a:ext cx="9108505" cy="684406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1772816"/>
            <a:ext cx="3316684" cy="23048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ПРАВИЛА ПОВЕДЕНИЯ В ШКОЛЕ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28218" y="4581128"/>
            <a:ext cx="2340126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3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КЛАСС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90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ПРАВИЛО 6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320480" cy="4997152"/>
          </a:xfrm>
          <a:ln w="76200">
            <a:solidFill>
              <a:srgbClr val="00B050"/>
            </a:solidFill>
          </a:ln>
        </p:spPr>
        <p:txBody>
          <a:bodyPr/>
          <a:lstStyle/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На уроке надо сидеть тихо,  внимательно слушать учителя, чётко и аккуратно выполнять задания.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Друга зря не беспокой,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Береги его покой.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C:\Users\1\Desktop\ЭТИКЕТ\ш вни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4788024" y="1621599"/>
            <a:ext cx="4087419" cy="4903745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67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ПРАВИЛО 7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320480" cy="4997152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Если во время урока хочешь что-нибудь спросить или сказать, то надо поднять руку.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На уроке тишина.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Руку поднимай тогда,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Если хочешь отвечать –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Или важное сказать.</a:t>
            </a:r>
          </a:p>
          <a:p>
            <a:pPr marL="0" indent="0">
              <a:buNone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1\Desktop\ЭТИКЕТ\ш рук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1598"/>
            <a:ext cx="4097011" cy="4903745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759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ПРАВИЛО 8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320480" cy="4997152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Когда отвечаешь, надо вставать около своего места, а не выкрикивать сидя за партой.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1\Desktop\ЭТИКЕТ\ш ответ вста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9537"/>
            <a:ext cx="4097011" cy="4895807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41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ПРАВИЛО 9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320480" cy="4997152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Нельзя девочек дёргать за косички и мешать впереди сидящему ученику или ученице.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За косички ты не дёргай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Впереди сидящую,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А то двойку ты получишь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 журнал настоящую. </a:t>
            </a:r>
          </a:p>
          <a:p>
            <a:pPr marL="0" indent="0">
              <a:buNone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1\Desktop\ЭТИКЕТ\ш не дёрга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629537"/>
            <a:ext cx="4127475" cy="4895807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888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ПРАВИЛО 10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320480" cy="4997152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У доски отвечать надо громко и понятно.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8196" name="Picture 4" descr="C:\Users\1\Desktop\ЭТИКЕТ\ш отв у дос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9536"/>
            <a:ext cx="4105771" cy="4895808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17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ПРАВИЛО 11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1\Desktop\ЭТИКЕТ\ш не смешить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263" y="1629536"/>
            <a:ext cx="4131531" cy="4895808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320480" cy="4997152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Нельзя смешить класс во время урока. Отвечать надо серьёзно, не мешать работать учителю.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42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ПРАВИЛО 12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176464" cy="4997152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На уроке нужно активно работать, чтобы лучше запомнить и усвоить учебный материал.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1\Desktop\ЭТИКЕТ\ш актив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9536"/>
            <a:ext cx="4182332" cy="4895808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17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ПРАВИЛО 13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320480" cy="4997152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Будешь на уроке спать,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Ничего не будешь знать.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"/>
          <a:stretch/>
        </p:blipFill>
        <p:spPr>
          <a:xfrm>
            <a:off x="4788024" y="2117398"/>
            <a:ext cx="410445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17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ПРАВИЛО 14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2290" name="Picture 2" descr="C:\Users\1\Desktop\ЭТИКЕТ\ш дружб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68938"/>
            <a:ext cx="3896192" cy="4856406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1600200"/>
            <a:ext cx="4752529" cy="4997152"/>
          </a:xfrm>
          <a:ln w="76200"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ПЕРЕМЕНА</a:t>
            </a:r>
            <a:endParaRPr lang="ru-RU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Вот звонок на перемену,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Приготовьтесь отдыхать: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Можешь с другом прогуляться,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Можешь тихо поиграть.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7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ПРАВИЛО 15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4752529" cy="4997152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Только чур не надо драться,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Плакать, ссориться, ругаться.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3315" name="Picture 3" descr="C:\Users\1\Desktop\ЭТИКЕТ\ш переме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960439" cy="4896544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021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ЧТО ОЗНАЧАЕТ СЛОВО «ПРАВИЛО»?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114800" cy="4997152"/>
          </a:xfrm>
          <a:ln w="76200">
            <a:solidFill>
              <a:srgbClr val="00B050"/>
            </a:solidFill>
          </a:ln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ПРАВИЛО –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начит вести себя или делать что-то правильно, так как требуют нормы, выработанные людьми.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9468" name="Picture 12" descr="C:\Users\1\Desktop\ЭТИКЕТ\ш подн ру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444280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827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ПРАВИЛО 16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1600200"/>
            <a:ext cx="4176465" cy="4997152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Приготовь к уроку всё,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Чтоб училось нам легко.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C:\Users\1\Desktop\ЭТИКЕТ\ш порядок аним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5175" y="1669186"/>
            <a:ext cx="4364120" cy="4856158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98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ПРАВИЛО 17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1600200"/>
            <a:ext cx="4176465" cy="4997152"/>
          </a:xfrm>
          <a:ln w="76200">
            <a:solidFill>
              <a:srgbClr val="00B050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</a:t>
            </a:r>
            <a:r>
              <a:rPr lang="ru-RU" sz="9600" b="1" dirty="0" smtClean="0">
                <a:solidFill>
                  <a:srgbClr val="C00000"/>
                </a:solidFill>
              </a:rPr>
              <a:t>ПРАВИЛА ПОВЕДЕНИЯ В СТОЛОВОЙ</a:t>
            </a:r>
            <a:endParaRPr lang="ru-RU" sz="6400" b="1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</a:rPr>
              <a:t>Вымой руки перед едой.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</a:rPr>
              <a:t>Не разговаривай во время еды.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</a:rPr>
              <a:t>Пищу надо тщательно пережёвывать.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</a:rPr>
              <a:t>Во время еды не крутись и не размахивай руками.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</a:rPr>
              <a:t>После еды вытирай рот салфеткой.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9600" b="1" dirty="0">
                <a:solidFill>
                  <a:schemeClr val="accent3">
                    <a:lumMod val="50000"/>
                  </a:schemeClr>
                </a:solidFill>
              </a:rPr>
              <a:t>У</a:t>
            </a: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</a:rPr>
              <a:t>бери за собой грязную посуду.</a:t>
            </a:r>
          </a:p>
          <a:p>
            <a:pPr marL="514350" indent="-514350">
              <a:buFont typeface="+mj-lt"/>
              <a:buAutoNum type="arabicPeriod"/>
            </a:pPr>
            <a:endParaRPr lang="ru-RU" sz="9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sz="9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sz="9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sz="3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3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5362" name="Picture 2" descr="C:\Users\1\Desktop\ЭТИКЕТ\ш сто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84012"/>
            <a:ext cx="4406015" cy="4841332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908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052736"/>
            <a:ext cx="7776864" cy="554461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Войдя в класс, учителю и товарищам надо сказать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 школу приходи до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Если хочешь отвечать, подними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Когда отвечаешь, надо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На перемене надо играть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Во время еды нельзя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ПАМЯТКА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1700808"/>
            <a:ext cx="26642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ЗДРАВСТВУЙТЕ.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66580" y="2564904"/>
            <a:ext cx="16175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ЗВОНКА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3429000"/>
            <a:ext cx="129614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РУКУ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4293096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ВСТАВАТЬ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5085184"/>
            <a:ext cx="22322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СПОКОЙНО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5949280"/>
            <a:ext cx="273630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РАЗГОВАРИВАТЬ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24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C:\Users\1\Desktop\ЭТИКЕТ\Ш ОБЛОЖКА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2420888"/>
            <a:ext cx="3960440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КОНЕЦ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42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ПРАВИЛО 1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114800" cy="4997152"/>
          </a:xfrm>
          <a:ln w="76200">
            <a:solidFill>
              <a:srgbClr val="00B050"/>
            </a:solidFill>
          </a:ln>
        </p:spPr>
        <p:txBody>
          <a:bodyPr/>
          <a:lstStyle/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Когда приходишь в школу, надо поздороваться с одноклассниками и с учителями.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 школе «здравствуй» говорят и с улыбкой дарят взгляд.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1\Desktop\ЭТИКЕТ\ш здра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1599"/>
            <a:ext cx="4248472" cy="490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11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ПРАВИЛО 2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114800" cy="4997152"/>
          </a:xfrm>
          <a:ln w="76200">
            <a:solidFill>
              <a:srgbClr val="00B050"/>
            </a:solidFill>
          </a:ln>
        </p:spPr>
        <p:txBody>
          <a:bodyPr/>
          <a:lstStyle/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В школу надо приходить вовремя, без опозданий.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До звонка ты приходи и порядок наводи.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C:\Users\1\Desktop\ЭТИКЕТ\ш опоздал аним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39248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83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ПРАВИЛО 3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114800" cy="4997152"/>
          </a:xfrm>
          <a:ln w="76200"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Когда пришёл в школу, надо сразу приготовиться к уроку. На парте должен быть порядок.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Парта, книжки и тетрадки.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 уроку должно быть всё в порядке.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1\Desktop\ЭТИКЕТ\ш порядок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4644008" y="1634536"/>
            <a:ext cx="4392488" cy="496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15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ПРАВИЛО 4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320480" cy="4997152"/>
          </a:xfrm>
          <a:ln w="76200">
            <a:solidFill>
              <a:srgbClr val="00B050"/>
            </a:solidFill>
          </a:ln>
        </p:spPr>
        <p:txBody>
          <a:bodyPr/>
          <a:lstStyle/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На парте и под партой не должно быть ничего лишнего.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Ты игрушки не бери,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Что в портфеле посмотри.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1\Desktop\ЭТИКЕТ\ш шк вещ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1599"/>
            <a:ext cx="4032448" cy="4903745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14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C:\Users\1\Desktop\ЭТИКЕТ\Ш ПЕНАЛ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4065" y="5555460"/>
            <a:ext cx="1863364" cy="1237617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1\Desktop\ЭТИКЕТ\Ш ЛИНЕЙКИ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6616198" y="5555460"/>
            <a:ext cx="2276282" cy="130254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НАЗОВИТЕ, ЧТО ДОЛЖНО ЛЕЖАТЬ В ПОРТФЕЛЕ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35" name="Picture 11" descr="C:\Users\1\Desktop\ЭТИКЕТ\Ш ПОДСТАВ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67968"/>
            <a:ext cx="1491042" cy="1397608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esktop\ЭТИКЕТ\Ш ЛАСТИК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7218" y="4104258"/>
            <a:ext cx="1245262" cy="1361318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1\Desktop\ЭТИКЕТ\Ш УЧЕБНИКИ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4065" y="2088929"/>
            <a:ext cx="2462231" cy="1916136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1\Desktop\ЭТИКЕТ\Ш РУЧКА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1804" y="1414185"/>
            <a:ext cx="4150676" cy="645249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1\Desktop\ЭТИКЕТ\Ш ЦВ КАРАНД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"/>
          <a:stretch/>
        </p:blipFill>
        <p:spPr bwMode="auto">
          <a:xfrm>
            <a:off x="4764916" y="4066108"/>
            <a:ext cx="1391260" cy="1399468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1631729"/>
            <a:ext cx="2952328" cy="5731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РУЧКИ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99592" y="2279801"/>
            <a:ext cx="2952328" cy="5731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УЧЕБНИКИ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99592" y="2927873"/>
            <a:ext cx="2952328" cy="5731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ТЕТРАДИ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99592" y="3575945"/>
            <a:ext cx="2952328" cy="5731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КАРАНДАШИ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99592" y="4224017"/>
            <a:ext cx="2952328" cy="5731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ПОДСТАВКА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99592" y="4872089"/>
            <a:ext cx="2952328" cy="5731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ЛАСТИК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99592" y="5520161"/>
            <a:ext cx="2952328" cy="5731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ПЕНАЛ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99592" y="6165304"/>
            <a:ext cx="2952328" cy="5731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ЛИНЕЙКИ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36296" y="2088930"/>
            <a:ext cx="1667350" cy="197717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5" name="Picture 21" descr="C:\Users\1\Desktop\ЭТИКЕТ\Ш ТЕТРАД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2593" y="2290748"/>
            <a:ext cx="1334755" cy="15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106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Портфель на следующий день надо собирать вечером.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1\Desktop\ЭТИКЕТ\ш портфель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904656" cy="4824536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252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ПРАВИЛО 5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320480" cy="4997152"/>
          </a:xfrm>
          <a:ln w="76200">
            <a:solidFill>
              <a:srgbClr val="00B050"/>
            </a:solidFill>
          </a:ln>
        </p:spPr>
        <p:txBody>
          <a:bodyPr/>
          <a:lstStyle/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Во время урока нельзя разговаривать с соседом или соседкой по парте.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На уроке не болтай,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Соседа ты не отвлекай.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Users\1\Desktop\ЭТИКЕТ\ш не болта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072" y="1621599"/>
            <a:ext cx="4036048" cy="4903745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425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513</Words>
  <Application>Microsoft Office PowerPoint</Application>
  <PresentationFormat>Экран (4:3)</PresentationFormat>
  <Paragraphs>170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ЧТО ОЗНАЧАЕТ СЛОВО «ПРАВИЛО»?</vt:lpstr>
      <vt:lpstr>ПРАВИЛО 1</vt:lpstr>
      <vt:lpstr>ПРАВИЛО 2</vt:lpstr>
      <vt:lpstr>ПРАВИЛО 3</vt:lpstr>
      <vt:lpstr>ПРАВИЛО 4</vt:lpstr>
      <vt:lpstr>НАЗОВИТЕ, ЧТО ДОЛЖНО ЛЕЖАТЬ В ПОРТФЕЛЕ</vt:lpstr>
      <vt:lpstr>Портфель на следующий день надо собирать вечером.</vt:lpstr>
      <vt:lpstr>ПРАВИЛО 5</vt:lpstr>
      <vt:lpstr>ПРАВИЛО 6</vt:lpstr>
      <vt:lpstr>ПРАВИЛО 7</vt:lpstr>
      <vt:lpstr>ПРАВИЛО 8</vt:lpstr>
      <vt:lpstr>ПРАВИЛО 9</vt:lpstr>
      <vt:lpstr>ПРАВИЛО 10</vt:lpstr>
      <vt:lpstr>ПРАВИЛО 11</vt:lpstr>
      <vt:lpstr>ПРАВИЛО 12</vt:lpstr>
      <vt:lpstr>ПРАВИЛО 13</vt:lpstr>
      <vt:lpstr>ПРАВИЛО 14</vt:lpstr>
      <vt:lpstr>ПРАВИЛО 15</vt:lpstr>
      <vt:lpstr>ПРАВИЛО 16</vt:lpstr>
      <vt:lpstr>ПРАВИЛО 17</vt:lpstr>
      <vt:lpstr>ПАМЯТКА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2012-07-26T07:58:32Z</dcterms:created>
  <dcterms:modified xsi:type="dcterms:W3CDTF">2020-09-01T05:44:52Z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1646480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