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4" r:id="rId4"/>
    <p:sldId id="265" r:id="rId5"/>
    <p:sldId id="267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BBC96-28F5-4E87-9682-A2518E962AD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215BA-BB77-4068-8AF4-1DB5E87985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8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C2145-A512-4A61-BCE6-5397D33FA1B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C2145-A512-4A61-BCE6-5397D33FA1B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C2145-A512-4A61-BCE6-5397D33FA1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C2145-A512-4A61-BCE6-5397D33FA1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C2145-A512-4A61-BCE6-5397D33FA1B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8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842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10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63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2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5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6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6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4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7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6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0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1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88C5-6A2C-493E-9B63-2199E847FA2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D5A64F-7A99-49AA-AC01-EE4449079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7BFF8-C88C-463E-ABE4-50994ABB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206" y="300446"/>
            <a:ext cx="9104811" cy="375039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М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е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м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ч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е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к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е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д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к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</a:t>
            </a:r>
            <a: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ы</a:t>
            </a:r>
            <a:br>
              <a:rPr kumimoji="0" lang="ru-RU" sz="6000" b="1" i="0" u="none" strike="noStrike" kern="1200" cap="none" spc="0" normalizeH="0" baseline="0" noProof="0" dirty="0">
                <a:ln w="19050">
                  <a:solidFill>
                    <a:srgbClr val="2C3C43">
                      <a:tint val="1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59C0BE-9625-4679-B05C-53779A6C6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213463"/>
            <a:ext cx="7766936" cy="3200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5D6F59-D6E0-419C-B493-F1E0FB0D8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33" y="3213462"/>
            <a:ext cx="756276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67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1504" y="188640"/>
            <a:ext cx="8208912" cy="5616624"/>
          </a:xfrm>
        </p:spPr>
        <p:txBody>
          <a:bodyPr numCol="1">
            <a:normAutofit fontScale="92500" lnSpcReduction="10000"/>
          </a:bodyPr>
          <a:lstStyle/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частное чисел 16 и 4.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В коробке 6 карандашей. Сколько карандашей в 3 таких коробках?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карандашей по цене 3 рубля можно купить на 18 рублей?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Альбом стоит 43 рубля, а блокнот 24 рубля. На сколько рублей альбом дороже блокнота?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 сколько надо увеличить число 77, чтобы получить 83?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произведение чисел 3 и 7.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Произведение чисел 2 и 5 увеличь на 47.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Число 61 уменьши на частное чисел 18 и 2.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В классе 30 стульев в 3 одинаковых рядах. Сколько стульев в каждом ряду?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периметр квадрата со стороной 3см.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92344" y="6093296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75521" y="6093297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4   18   6   на 19 р.   на 6   21   57   52   10   12см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520" y="260648"/>
            <a:ext cx="7920880" cy="5544616"/>
          </a:xfrm>
        </p:spPr>
        <p:txBody>
          <a:bodyPr numCol="1">
            <a:normAutofit fontScale="92500" lnSpcReduction="10000"/>
          </a:bodyPr>
          <a:lstStyle/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частное чисел 40 и 5.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произведение чисел 6 и 6.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Первый множитель 5, произведение 35. Найди второй множитель.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раз по 6 содержится в числе 30?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Число 32 уменьши в 4 раза.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Число 3 увеличь в 5 раз.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Сумму чисел 20 и 25 раздели на 9.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Разность чисел 82 и 76 умножь на 5.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длину ломаной из 5 звеньев, если длина каждого звена равна 4см.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Купили 7 тетрадей в линейку, а тетрадей в клетку</a:t>
            </a:r>
          </a:p>
          <a:p>
            <a:pPr marL="542925" indent="-457200">
              <a:buNone/>
            </a:pPr>
            <a:r>
              <a:rPr lang="ru-RU" sz="2400" dirty="0">
                <a:solidFill>
                  <a:srgbClr val="3F1E03"/>
                </a:solidFill>
              </a:rPr>
              <a:t>      в 6 раз больше. Сколько тетрадей всего купили?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92344" y="6093296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75521" y="6093297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8   36   7   5 раз   8   15   5   30   20см   49 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520" y="260648"/>
            <a:ext cx="7560840" cy="5544616"/>
          </a:xfrm>
        </p:spPr>
        <p:txBody>
          <a:bodyPr numCol="1">
            <a:normAutofit lnSpcReduction="10000"/>
          </a:bodyPr>
          <a:lstStyle/>
          <a:p>
            <a:pPr marL="355600" indent="-269875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произведение чисел 8 и 7.</a:t>
            </a:r>
          </a:p>
          <a:p>
            <a:pPr marL="355600" indent="-269875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частное чисел 45 и 5.</a:t>
            </a:r>
          </a:p>
          <a:p>
            <a:pPr marL="355600" indent="-269875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Во сколько раз число 56 больше, чем число 8?</a:t>
            </a:r>
          </a:p>
          <a:p>
            <a:pPr marL="355600" indent="-269875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 сколько число 63 больше, чем число 9?</a:t>
            </a:r>
          </a:p>
          <a:p>
            <a:pPr marL="355600" indent="-269875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Чему равна площадь прямоугольника со сторонами </a:t>
            </a:r>
          </a:p>
          <a:p>
            <a:pPr marL="355600" indent="-269875">
              <a:buNone/>
            </a:pPr>
            <a:r>
              <a:rPr lang="ru-RU" sz="2400" dirty="0">
                <a:solidFill>
                  <a:srgbClr val="3F1E03"/>
                </a:solidFill>
              </a:rPr>
              <a:t>    6см и 4см?</a:t>
            </a:r>
          </a:p>
          <a:p>
            <a:pPr marL="355600" indent="-269875">
              <a:buNone/>
            </a:pPr>
            <a:r>
              <a:rPr lang="ru-RU" sz="2400" dirty="0">
                <a:solidFill>
                  <a:srgbClr val="3F1E03"/>
                </a:solidFill>
              </a:rPr>
              <a:t>7. Найди площадь квадрата со стороной 7см.</a:t>
            </a:r>
          </a:p>
          <a:p>
            <a:pPr marL="355600" indent="-269875">
              <a:buNone/>
            </a:pPr>
            <a:r>
              <a:rPr lang="ru-RU" sz="2400" dirty="0">
                <a:solidFill>
                  <a:srgbClr val="3F1E03"/>
                </a:solidFill>
              </a:rPr>
              <a:t>8. Сколько раз по 8 содержится в числе 72?</a:t>
            </a:r>
          </a:p>
          <a:p>
            <a:pPr marL="355600" indent="-269875">
              <a:buNone/>
            </a:pPr>
            <a:r>
              <a:rPr lang="ru-RU" sz="2400" dirty="0">
                <a:solidFill>
                  <a:srgbClr val="3F1E03"/>
                </a:solidFill>
              </a:rPr>
              <a:t>10.Длина провода 80м. От него отрезали 6 кусков </a:t>
            </a:r>
          </a:p>
          <a:p>
            <a:pPr marL="355600" indent="-269875">
              <a:buNone/>
            </a:pPr>
            <a:r>
              <a:rPr lang="ru-RU" sz="2400" dirty="0">
                <a:solidFill>
                  <a:srgbClr val="3F1E03"/>
                </a:solidFill>
              </a:rPr>
              <a:t>     по 9м каждый. Сколько метров провода осталось?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92344" y="6093296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0" y="6093297"/>
            <a:ext cx="7812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</a:rPr>
              <a:t>56    в 7 раз  на 54  24см²   49см²  9 раз  9  26м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329053" y="4653138"/>
            <a:ext cx="9579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0" b="1" dirty="0">
              <a:ln w="38100">
                <a:solidFill>
                  <a:srgbClr val="FFFF00"/>
                </a:solidFill>
              </a:ln>
              <a:solidFill>
                <a:srgbClr val="0070C0"/>
              </a:solidFill>
              <a:latin typeface="AGCooperCyr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520" y="260648"/>
            <a:ext cx="7920880" cy="5544616"/>
          </a:xfrm>
        </p:spPr>
        <p:txBody>
          <a:bodyPr numCol="1">
            <a:normAutofit fontScale="92500" lnSpcReduction="10000"/>
          </a:bodyPr>
          <a:lstStyle/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Из произведения чисел 9 и 8 вычти 40.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Какую часть года составляют зимние месяцы?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минут в четверти часа?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Пятая часть отрезка равна 7см. Чему равна длина всего отрезка?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минут длится половина часа?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Что больше: 1 неделя или 10 суток?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Что меньше: 1 месяц или 36 суток?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часов в сутках?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месяцев составляют два года?</a:t>
            </a:r>
          </a:p>
          <a:p>
            <a:pPr marL="542925" indent="-45720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Турист трое суток путешествовал на поезде и двое суток на теплоходе. На сколько часов поездка на поезде продолжительнее, чем на теплоходе?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92344" y="6093296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75521" y="5733257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32   одну четвёртую   15мин   35см   30мин  10сут.   1мес.   24ч   24мес.   на 24ч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8823920" y="3708648"/>
            <a:ext cx="1512168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1504" y="188640"/>
            <a:ext cx="8064896" cy="5616624"/>
          </a:xfrm>
        </p:spPr>
        <p:txBody>
          <a:bodyPr numCol="1"/>
          <a:lstStyle/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Число 100 уменьши на произведение чисел 3 и 6.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Из произведения чисел 13 и 6 вычти 20.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частное чисел 88 и 4.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Чему равно делимое, если делитель равен 4, а частное 17?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Найди третью часть числа 93.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Число 16 умножь на 5.</a:t>
            </a:r>
          </a:p>
          <a:p>
            <a:pPr marL="269875" indent="-184150">
              <a:buFont typeface="+mj-lt"/>
              <a:buAutoNum type="arabicPeriod"/>
            </a:pPr>
            <a:r>
              <a:rPr lang="ru-RU" sz="2400" dirty="0">
                <a:solidFill>
                  <a:srgbClr val="3F1E03"/>
                </a:solidFill>
              </a:rPr>
              <a:t>Сколько дециметров в 4 м?</a:t>
            </a:r>
          </a:p>
          <a:p>
            <a:pPr marL="269875" indent="-184150">
              <a:buNone/>
            </a:pPr>
            <a:r>
              <a:rPr lang="ru-RU" sz="2400" dirty="0">
                <a:solidFill>
                  <a:srgbClr val="3F1E03"/>
                </a:solidFill>
              </a:rPr>
              <a:t>8.Разложили 48кг яблок и 18кг груш в одинаковые </a:t>
            </a:r>
          </a:p>
          <a:p>
            <a:pPr marL="269875" indent="-184150">
              <a:buNone/>
            </a:pPr>
            <a:r>
              <a:rPr lang="ru-RU" sz="2400" dirty="0">
                <a:solidFill>
                  <a:srgbClr val="3F1E03"/>
                </a:solidFill>
              </a:rPr>
              <a:t>      ящики по 6кг в каждый. Сколько ящиков для </a:t>
            </a:r>
          </a:p>
          <a:p>
            <a:pPr marL="269875" indent="-184150">
              <a:buNone/>
            </a:pPr>
            <a:r>
              <a:rPr lang="ru-RU" sz="2400" dirty="0">
                <a:solidFill>
                  <a:srgbClr val="3F1E03"/>
                </a:solidFill>
              </a:rPr>
              <a:t>      фруктов потребовалось?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92344" y="6093296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75521" y="6165305"/>
            <a:ext cx="7416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82   58   22   68   31   80   40дм       11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CF329-CFBF-4E33-BCAF-50B4EEE6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6000" b="1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7141406-FFAA-4A56-B122-1AE45D5533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28" y="609600"/>
            <a:ext cx="9221412" cy="605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8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542</Words>
  <Application>Microsoft Office PowerPoint</Application>
  <PresentationFormat>Широкоэкранный</PresentationFormat>
  <Paragraphs>67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AGCooperCyr</vt:lpstr>
      <vt:lpstr>Arial</vt:lpstr>
      <vt:lpstr>Arial Black</vt:lpstr>
      <vt:lpstr>Bookman Old Style</vt:lpstr>
      <vt:lpstr>Calibri</vt:lpstr>
      <vt:lpstr>Trebuchet MS</vt:lpstr>
      <vt:lpstr>Wingdings 3</vt:lpstr>
      <vt:lpstr>Аспект</vt:lpstr>
      <vt:lpstr>Математические диктанты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диктанты </dc:title>
  <dc:creator>User</dc:creator>
  <cp:lastModifiedBy>User</cp:lastModifiedBy>
  <cp:revision>1</cp:revision>
  <dcterms:created xsi:type="dcterms:W3CDTF">2022-04-05T18:42:51Z</dcterms:created>
  <dcterms:modified xsi:type="dcterms:W3CDTF">2022-04-05T18:48:36Z</dcterms:modified>
</cp:coreProperties>
</file>