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18" Type="http://schemas.openxmlformats.org/officeDocument/2006/relationships/image" Target="../media/image1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jpeg"/><Relationship Id="rId2" Type="http://schemas.openxmlformats.org/officeDocument/2006/relationships/image" Target="../media/image2.jpeg"/><Relationship Id="rId16" Type="http://schemas.openxmlformats.org/officeDocument/2006/relationships/image" Target="../media/image16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5" Type="http://schemas.openxmlformats.org/officeDocument/2006/relationships/image" Target="../media/image15.png"/><Relationship Id="rId10" Type="http://schemas.openxmlformats.org/officeDocument/2006/relationships/image" Target="../media/image10.jpeg"/><Relationship Id="rId19" Type="http://schemas.openxmlformats.org/officeDocument/2006/relationships/image" Target="../media/image19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21.jpeg"/><Relationship Id="rId18" Type="http://schemas.openxmlformats.org/officeDocument/2006/relationships/image" Target="../media/image15.png"/><Relationship Id="rId26" Type="http://schemas.openxmlformats.org/officeDocument/2006/relationships/image" Target="../media/image19.jpeg"/><Relationship Id="rId3" Type="http://schemas.openxmlformats.org/officeDocument/2006/relationships/image" Target="../media/image2.jpeg"/><Relationship Id="rId21" Type="http://schemas.openxmlformats.org/officeDocument/2006/relationships/image" Target="../media/image17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22.png"/><Relationship Id="rId25" Type="http://schemas.openxmlformats.org/officeDocument/2006/relationships/image" Target="../media/image26.jpeg"/><Relationship Id="rId2" Type="http://schemas.openxmlformats.org/officeDocument/2006/relationships/image" Target="../media/image20.jpeg"/><Relationship Id="rId16" Type="http://schemas.openxmlformats.org/officeDocument/2006/relationships/image" Target="../media/image14.jpeg"/><Relationship Id="rId20" Type="http://schemas.openxmlformats.org/officeDocument/2006/relationships/image" Target="../media/image16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24" Type="http://schemas.openxmlformats.org/officeDocument/2006/relationships/image" Target="../media/image25.png"/><Relationship Id="rId5" Type="http://schemas.openxmlformats.org/officeDocument/2006/relationships/image" Target="../media/image4.jpeg"/><Relationship Id="rId15" Type="http://schemas.openxmlformats.org/officeDocument/2006/relationships/image" Target="../media/image13.jpeg"/><Relationship Id="rId23" Type="http://schemas.openxmlformats.org/officeDocument/2006/relationships/image" Target="../media/image18.jpeg"/><Relationship Id="rId10" Type="http://schemas.openxmlformats.org/officeDocument/2006/relationships/image" Target="../media/image9.jpeg"/><Relationship Id="rId19" Type="http://schemas.openxmlformats.org/officeDocument/2006/relationships/image" Target="../media/image23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2.jpeg"/><Relationship Id="rId22" Type="http://schemas.openxmlformats.org/officeDocument/2006/relationships/image" Target="../media/image24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 userDrawn="1"/>
        </p:nvGrpSpPr>
        <p:grpSpPr>
          <a:xfrm>
            <a:off x="175316" y="183528"/>
            <a:ext cx="8784720" cy="6430754"/>
            <a:chOff x="175316" y="183528"/>
            <a:chExt cx="8784720" cy="6430754"/>
          </a:xfrm>
        </p:grpSpPr>
        <p:pic>
          <p:nvPicPr>
            <p:cNvPr id="7" name="Picture 4" descr="http://chukcha.net/uploads/posts/2013-05/thumbs/1369664769_29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5316" y="487179"/>
              <a:ext cx="1396870" cy="1958229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http://waralbum.ru/show/32721.jp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580" y="261666"/>
              <a:ext cx="1771077" cy="1282766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8" descr="http://pics2.pokazuha.ru/p442/a/x/7085699lxa.jp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3844" y="183528"/>
              <a:ext cx="1906445" cy="1282766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4" descr="http://chukcha.net/uploads/posts/2013-05/thumbs/1369664769_29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25390" y="273389"/>
              <a:ext cx="1396870" cy="1958229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2" descr="http://forum.10divizia.ru/download/file.php?id=123&amp;sid=c90f6768ccaf11c0a6e7d60dd677c351"/>
            <p:cNvPicPr>
              <a:picLocks noChangeAspect="1" noChangeArrowheads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557965" y="3882838"/>
              <a:ext cx="1305167" cy="1876176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18" descr="http://yahooeu.ru/uploads/posts/2012-04/1335361232_world_war_63.jpg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754" y="4346404"/>
              <a:ext cx="1267449" cy="928220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4" descr="http://waralbum.ru/show/12338.jpg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77013" y="273389"/>
              <a:ext cx="1696753" cy="1173184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12" descr="http://forum.10divizia.ru/download/file.php?id=123&amp;sid=c90f6768ccaf11c0a6e7d60dd677c351"/>
            <p:cNvPicPr>
              <a:picLocks noChangeAspect="1" noChangeArrowheads="1"/>
            </p:cNvPicPr>
            <p:nvPr/>
          </p:nvPicPr>
          <p:blipFill rotWithShape="1"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09975" y="2240960"/>
              <a:ext cx="1152000" cy="1656000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14" descr="http://kurita.users.photofile.ru/photo/kurita/3476693/xlarge/77878967.jpg"/>
            <p:cNvPicPr>
              <a:picLocks noChangeAspect="1" noChangeArrowheads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5761" y="2231618"/>
              <a:ext cx="1225538" cy="1514178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16" descr="http://s002.radikal.ru/i199/1009/97/d33a0f412901.jpg"/>
            <p:cNvPicPr>
              <a:picLocks noChangeAspect="1" noChangeArrowheads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21433029">
              <a:off x="238902" y="1653383"/>
              <a:ext cx="1269697" cy="1538701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12" descr="http://forum.10divizia.ru/download/file.php?id=123&amp;sid=c90f6768ccaf11c0a6e7d60dd677c351"/>
            <p:cNvPicPr>
              <a:picLocks noChangeAspect="1" noChangeArrowheads="1"/>
            </p:cNvPicPr>
            <p:nvPr/>
          </p:nvPicPr>
          <p:blipFill rotWithShape="1"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229281" y="2673294"/>
              <a:ext cx="1356914" cy="1835825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26" descr="http://www.diclib.com/Russian_BSE/0271105483.jpg"/>
            <p:cNvPicPr>
              <a:picLocks noChangeAspect="1" noChangeArrowheads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9872" y="193194"/>
              <a:ext cx="1856096" cy="1351238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4" descr="http://rnns.ru/uploads/posts/2009-11/1258368967_20.jpg"/>
            <p:cNvPicPr>
              <a:picLocks noChangeAspect="1" noChangeArrowheads="1"/>
            </p:cNvPicPr>
            <p:nvPr/>
          </p:nvPicPr>
          <p:blipFill rotWithShape="1"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5014584" y="202625"/>
              <a:ext cx="1948098" cy="1332375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18" descr="http://img1.liveinternet.ru/images/attach/c/1/73/997/73997773_1.jpg"/>
            <p:cNvPicPr>
              <a:picLocks noChangeAspect="1" noChangeArrowheads="1"/>
            </p:cNvPicPr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342" y="2953830"/>
              <a:ext cx="1092288" cy="1383134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10" descr="http://img-fotki.yandex.ru/get/5905/svetlera.282/0_5b4b1_d8c3ff07_L.png"/>
            <p:cNvPicPr>
              <a:picLocks noChangeAspect="1" noChangeArrowheads="1"/>
            </p:cNvPicPr>
            <p:nvPr/>
          </p:nvPicPr>
          <p:blipFill rotWithShape="1"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8188339" y="1011467"/>
              <a:ext cx="684000" cy="61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8" descr="http://n-europe.eu/sites/default/files/imagecache/480X340/geroi.jpg"/>
            <p:cNvPicPr>
              <a:picLocks noChangeAspect="1" noChangeArrowheads="1"/>
            </p:cNvPicPr>
            <p:nvPr/>
          </p:nvPicPr>
          <p:blipFill>
            <a:blip r:embed="rId1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6091" y="3789560"/>
              <a:ext cx="1186248" cy="1094808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10" descr="http://st.pixanews.com/wp-content/uploads/2011/12/war2part14_004.jpg"/>
            <p:cNvPicPr>
              <a:picLocks noChangeAspect="1" noChangeArrowheads="1"/>
            </p:cNvPicPr>
            <p:nvPr/>
          </p:nvPicPr>
          <p:blipFill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103812">
              <a:off x="7557025" y="1643700"/>
              <a:ext cx="1403011" cy="949592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4" descr="http://www.cirota.ru/forum/images/90/90347.jpeg"/>
            <p:cNvPicPr>
              <a:picLocks noChangeAspect="1" noChangeArrowheads="1"/>
            </p:cNvPicPr>
            <p:nvPr/>
          </p:nvPicPr>
          <p:blipFill rotWithShape="1">
            <a:blip r:embed="rId1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296346" y="4941168"/>
              <a:ext cx="1566786" cy="1673114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16" descr="http://www.urokiistorii.ru/sites/all/files/pohod_vov.jpg"/>
            <p:cNvPicPr>
              <a:picLocks noChangeAspect="1" noChangeArrowheads="1"/>
            </p:cNvPicPr>
            <p:nvPr/>
          </p:nvPicPr>
          <p:blipFill>
            <a:blip r:embed="rId1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996" y="5188506"/>
              <a:ext cx="1875745" cy="1406809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chukcha.net/uploads/posts/2013-05/thumbs/1369664769_29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19" y="4467588"/>
            <a:ext cx="1440097" cy="219202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Группа 5"/>
          <p:cNvGrpSpPr/>
          <p:nvPr userDrawn="1"/>
        </p:nvGrpSpPr>
        <p:grpSpPr>
          <a:xfrm>
            <a:off x="175316" y="183528"/>
            <a:ext cx="8784720" cy="6458759"/>
            <a:chOff x="175316" y="183528"/>
            <a:chExt cx="8784720" cy="6458759"/>
          </a:xfrm>
        </p:grpSpPr>
        <p:pic>
          <p:nvPicPr>
            <p:cNvPr id="7" name="Picture 4" descr="http://chukcha.net/uploads/posts/2013-05/thumbs/1369664769_29.jp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5316" y="487179"/>
              <a:ext cx="1396870" cy="1958229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http://waralbum.ru/show/32721.jp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580" y="261666"/>
              <a:ext cx="1771077" cy="1282766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8" descr="http://pics2.pokazuha.ru/p442/a/x/7085699lxa.jpg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3844" y="183528"/>
              <a:ext cx="1906445" cy="1282766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4" descr="http://chukcha.net/uploads/posts/2013-05/thumbs/1369664769_29.jp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25390" y="273389"/>
              <a:ext cx="1396870" cy="1958229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2" descr="http://forum.10divizia.ru/download/file.php?id=123&amp;sid=c90f6768ccaf11c0a6e7d60dd677c351"/>
            <p:cNvPicPr>
              <a:picLocks noChangeAspect="1" noChangeArrowheads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557965" y="3882838"/>
              <a:ext cx="1305167" cy="1876176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18" descr="http://yahooeu.ru/uploads/posts/2012-04/1335361232_world_war_63.jpg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754" y="4346404"/>
              <a:ext cx="1267449" cy="928220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4" descr="http://waralbum.ru/show/12338.jpg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77013" y="273389"/>
              <a:ext cx="1696753" cy="1173184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12" descr="http://forum.10divizia.ru/download/file.php?id=123&amp;sid=c90f6768ccaf11c0a6e7d60dd677c351"/>
            <p:cNvPicPr>
              <a:picLocks noChangeAspect="1" noChangeArrowheads="1"/>
            </p:cNvPicPr>
            <p:nvPr/>
          </p:nvPicPr>
          <p:blipFill rotWithShape="1"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09975" y="2240960"/>
              <a:ext cx="1152000" cy="1656000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14" descr="http://kurita.users.photofile.ru/photo/kurita/3476693/xlarge/77878967.jpg"/>
            <p:cNvPicPr>
              <a:picLocks noChangeAspect="1" noChangeArrowheads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5761" y="2231618"/>
              <a:ext cx="1225538" cy="1514178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16" descr="http://s002.radikal.ru/i199/1009/97/d33a0f412901.jpg"/>
            <p:cNvPicPr>
              <a:picLocks noChangeAspect="1" noChangeArrowheads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21433029">
              <a:off x="238902" y="1653383"/>
              <a:ext cx="1269697" cy="1538701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12" descr="http://forum.10divizia.ru/download/file.php?id=123&amp;sid=c90f6768ccaf11c0a6e7d60dd677c351"/>
            <p:cNvPicPr>
              <a:picLocks noChangeAspect="1" noChangeArrowheads="1"/>
            </p:cNvPicPr>
            <p:nvPr/>
          </p:nvPicPr>
          <p:blipFill rotWithShape="1"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229281" y="2673294"/>
              <a:ext cx="1356914" cy="1835825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20" descr="http://rnns.ru/uploads/posts/2009-11/1257422866_10.jpg"/>
            <p:cNvPicPr>
              <a:picLocks noChangeAspect="1" noChangeArrowheads="1"/>
            </p:cNvPicPr>
            <p:nvPr/>
          </p:nvPicPr>
          <p:blipFill rotWithShape="1"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3781881" y="5351140"/>
              <a:ext cx="1577144" cy="1237484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26" descr="http://www.diclib.com/Russian_BSE/0271105483.jpg"/>
            <p:cNvPicPr>
              <a:picLocks noChangeAspect="1" noChangeArrowheads="1"/>
            </p:cNvPicPr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9872" y="193194"/>
              <a:ext cx="1856096" cy="1351238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4" descr="http://rnns.ru/uploads/posts/2009-11/1258368967_20.jpg"/>
            <p:cNvPicPr>
              <a:picLocks noChangeAspect="1" noChangeArrowheads="1"/>
            </p:cNvPicPr>
            <p:nvPr/>
          </p:nvPicPr>
          <p:blipFill rotWithShape="1"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5014584" y="202625"/>
              <a:ext cx="1948098" cy="1332375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18" descr="http://img1.liveinternet.ru/images/attach/c/1/73/997/73997773_1.jpg"/>
            <p:cNvPicPr>
              <a:picLocks noChangeAspect="1" noChangeArrowheads="1"/>
            </p:cNvPicPr>
            <p:nvPr/>
          </p:nvPicPr>
          <p:blipFill>
            <a:blip r:embed="rId1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342" y="2953830"/>
              <a:ext cx="1092288" cy="1383134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" descr="http://img-fotki.yandex.ru/get/6426/139440740.78/0_a47d8_ae0cdbb2_XL.png"/>
            <p:cNvPicPr>
              <a:picLocks noChangeAspect="1" noChangeArrowheads="1"/>
            </p:cNvPicPr>
            <p:nvPr/>
          </p:nvPicPr>
          <p:blipFill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7389" y="1317467"/>
              <a:ext cx="809729" cy="5101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10" descr="http://img-fotki.yandex.ru/get/5905/svetlera.282/0_5b4b1_d8c3ff07_L.png"/>
            <p:cNvPicPr>
              <a:picLocks noChangeAspect="1" noChangeArrowheads="1"/>
            </p:cNvPicPr>
            <p:nvPr/>
          </p:nvPicPr>
          <p:blipFill rotWithShape="1">
            <a:blip r:embed="rId1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8188339" y="1011467"/>
              <a:ext cx="684000" cy="61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6" descr="http://www.orgcom.su/img/wwbg.jpg"/>
            <p:cNvPicPr>
              <a:picLocks noChangeAspect="1" noChangeArrowheads="1"/>
            </p:cNvPicPr>
            <p:nvPr/>
          </p:nvPicPr>
          <p:blipFill>
            <a:blip r:embed="rId1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1617" y="5322950"/>
              <a:ext cx="2243770" cy="1319337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8" descr="http://n-europe.eu/sites/default/files/imagecache/480X340/geroi.jpg"/>
            <p:cNvPicPr>
              <a:picLocks noChangeAspect="1" noChangeArrowheads="1"/>
            </p:cNvPicPr>
            <p:nvPr/>
          </p:nvPicPr>
          <p:blipFill>
            <a:blip r:embed="rId2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6091" y="3789560"/>
              <a:ext cx="1186248" cy="1094808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10" descr="http://st.pixanews.com/wp-content/uploads/2011/12/war2part14_004.jpg"/>
            <p:cNvPicPr>
              <a:picLocks noChangeAspect="1" noChangeArrowheads="1"/>
            </p:cNvPicPr>
            <p:nvPr/>
          </p:nvPicPr>
          <p:blipFill>
            <a:blip r:embed="rId2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103812">
              <a:off x="7557025" y="1643700"/>
              <a:ext cx="1403011" cy="949592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10" descr="http://dlm3.meta.ua/pic/0/67/94/uHOOg9dKUu.jpg"/>
            <p:cNvPicPr>
              <a:picLocks noChangeAspect="1" noChangeArrowheads="1"/>
            </p:cNvPicPr>
            <p:nvPr/>
          </p:nvPicPr>
          <p:blipFill>
            <a:blip r:embed="rId2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92143" y="5338161"/>
              <a:ext cx="1917832" cy="1304126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4" descr="http://www.cirota.ru/forum/images/90/90347.jpeg"/>
            <p:cNvPicPr>
              <a:picLocks noChangeAspect="1" noChangeArrowheads="1"/>
            </p:cNvPicPr>
            <p:nvPr/>
          </p:nvPicPr>
          <p:blipFill rotWithShape="1">
            <a:blip r:embed="rId2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296346" y="4941168"/>
              <a:ext cx="1566786" cy="1673114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2" descr="http://img-fotki.yandex.ru/get/6439/139440740.61/0_98d03_ccde72ac_XL.png"/>
            <p:cNvPicPr>
              <a:picLocks noChangeAspect="1" noChangeArrowheads="1"/>
            </p:cNvPicPr>
            <p:nvPr/>
          </p:nvPicPr>
          <p:blipFill>
            <a:blip r:embed="rId2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615" y="4620811"/>
              <a:ext cx="538600" cy="5676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12" descr="http://pics.photographer.ru/pictures/41549.jpg"/>
            <p:cNvPicPr>
              <a:picLocks noChangeAspect="1" noChangeArrowheads="1"/>
            </p:cNvPicPr>
            <p:nvPr/>
          </p:nvPicPr>
          <p:blipFill>
            <a:blip r:embed="rId2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90785" y="5248406"/>
              <a:ext cx="938123" cy="1315125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16" descr="http://www.urokiistorii.ru/sites/all/files/pohod_vov.jpg"/>
            <p:cNvPicPr>
              <a:picLocks noChangeAspect="1" noChangeArrowheads="1"/>
            </p:cNvPicPr>
            <p:nvPr/>
          </p:nvPicPr>
          <p:blipFill>
            <a:blip r:embed="rId2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996" y="5188506"/>
              <a:ext cx="1875745" cy="1406809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nsportal.ru/user/33485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http://cdn.trinixy.ru/pics4/20111124/winter_war_27.jpg"/>
          <p:cNvPicPr>
            <a:picLocks noChangeAspect="1" noChangeArrowheads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 userDrawn="1"/>
        </p:nvSpPr>
        <p:spPr>
          <a:xfrm>
            <a:off x="8303" y="17011"/>
            <a:ext cx="9143999" cy="6854619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Рамка 8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862"/>
            </a:avLst>
          </a:prstGeom>
          <a:gradFill flip="none" rotWithShape="1">
            <a:gsLst>
              <a:gs pos="0">
                <a:schemeClr val="bg1"/>
              </a:gs>
              <a:gs pos="13000">
                <a:srgbClr val="0047FF"/>
              </a:gs>
              <a:gs pos="28000">
                <a:schemeClr val="bg1"/>
              </a:gs>
              <a:gs pos="42999">
                <a:srgbClr val="0047FF"/>
              </a:gs>
              <a:gs pos="58000">
                <a:schemeClr val="bg1"/>
              </a:gs>
              <a:gs pos="72000">
                <a:srgbClr val="0047FF"/>
              </a:gs>
              <a:gs pos="87000">
                <a:schemeClr val="bg1"/>
              </a:gs>
              <a:gs pos="100000">
                <a:srgbClr val="0047FF"/>
              </a:gs>
            </a:gsLst>
            <a:lin ang="17400000" scaled="0"/>
            <a:tileRect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284549" y="6670197"/>
            <a:ext cx="30243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002060"/>
                </a:solidFill>
                <a:latin typeface="Monotype Corsiva" pitchFamily="66" charset="0"/>
              </a:rPr>
              <a:t>Матюшкина А.В. </a:t>
            </a:r>
            <a:r>
              <a:rPr lang="en-US" sz="1000" dirty="0" smtClean="0">
                <a:latin typeface="Monotype Corsiva" pitchFamily="66" charset="0"/>
                <a:hlinkClick r:id="rId14"/>
              </a:rPr>
              <a:t>http://nsportal.ru/user/33485</a:t>
            </a:r>
            <a:r>
              <a:rPr lang="ru-RU" sz="1000" dirty="0" smtClean="0">
                <a:latin typeface="Monotype Corsiva" pitchFamily="66" charset="0"/>
              </a:rPr>
              <a:t>  </a:t>
            </a:r>
            <a:endParaRPr lang="ru-RU" sz="1000" dirty="0">
              <a:latin typeface="Monotype Corsiva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6.xml"/><Relationship Id="rId5" Type="http://schemas.microsoft.com/office/2007/relationships/hdphoto" Target="../media/hdphoto2.wdp"/><Relationship Id="rId4" Type="http://schemas.openxmlformats.org/officeDocument/2006/relationships/image" Target="../media/image28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6.xml"/><Relationship Id="rId5" Type="http://schemas.microsoft.com/office/2007/relationships/hdphoto" Target="../media/hdphoto4.wdp"/><Relationship Id="rId4" Type="http://schemas.openxmlformats.org/officeDocument/2006/relationships/image" Target="../media/image30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827584" y="260648"/>
            <a:ext cx="7772400" cy="506487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ГКОУ ЛО «</a:t>
            </a:r>
            <a:r>
              <a:rPr lang="ru-RU" sz="180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Сланцевская</a:t>
            </a:r>
            <a:r>
              <a:rPr lang="ru-RU" sz="18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школа </a:t>
            </a:r>
            <a:r>
              <a:rPr lang="ru-RU" sz="18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- интернат</a:t>
            </a:r>
            <a:r>
              <a:rPr lang="ru-RU" sz="18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>
          <a:xfrm>
            <a:off x="3491880" y="3939983"/>
            <a:ext cx="4248472" cy="641146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ru-RU" sz="4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</a:t>
            </a:r>
            <a:r>
              <a:rPr lang="ru-RU" sz="40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Талькина</a:t>
            </a:r>
            <a:r>
              <a:rPr lang="ru-RU" sz="4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С.Е.</a:t>
            </a:r>
          </a:p>
          <a:p>
            <a:pPr marL="0" indent="0" algn="r">
              <a:buNone/>
            </a:pPr>
            <a:r>
              <a:rPr lang="ru-RU" sz="40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оспитатель </a:t>
            </a:r>
            <a:r>
              <a:rPr lang="ru-RU" sz="4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7кл </a:t>
            </a:r>
            <a:r>
              <a:rPr lang="ru-RU" sz="2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 smtClean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60611" y="2132856"/>
            <a:ext cx="5604419" cy="156966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chemeClr val="tx2">
                    <a:lumMod val="75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Помним мы подвиг </a:t>
            </a:r>
          </a:p>
          <a:p>
            <a:pPr algn="ctr"/>
            <a:r>
              <a:rPr lang="ru-RU" sz="4800" b="1" i="1" dirty="0">
                <a:solidFill>
                  <a:schemeClr val="tx2">
                    <a:lumMod val="75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800" b="1" i="1" dirty="0" smtClean="0">
                <a:solidFill>
                  <a:schemeClr val="tx2">
                    <a:lumMod val="75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вой, Ленинград! </a:t>
            </a:r>
            <a:endParaRPr lang="ru-RU" sz="4800" b="1" i="1" dirty="0">
              <a:solidFill>
                <a:schemeClr val="tx2">
                  <a:lumMod val="75000"/>
                </a:schemeClr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23928" y="6474332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2020</a:t>
            </a:r>
            <a:endParaRPr lang="ru-RU" sz="2000" b="1" dirty="0"/>
          </a:p>
        </p:txBody>
      </p:sp>
      <p:sp>
        <p:nvSpPr>
          <p:cNvPr id="8" name="Прямоугольник 7"/>
          <p:cNvSpPr/>
          <p:nvPr/>
        </p:nvSpPr>
        <p:spPr>
          <a:xfrm flipV="1">
            <a:off x="1382657" y="6754172"/>
            <a:ext cx="2329675" cy="10382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11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Помним мы подвиг твой, Ленинград!</a:t>
            </a:r>
            <a:endParaRPr lang="ru-RU" sz="3200" b="1" dirty="0">
              <a:solidFill>
                <a:srgbClr val="C00000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708920"/>
            <a:ext cx="2810529" cy="374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844824"/>
            <a:ext cx="2864576" cy="381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" name="Прямоугольник 17"/>
          <p:cNvSpPr/>
          <p:nvPr/>
        </p:nvSpPr>
        <p:spPr>
          <a:xfrm>
            <a:off x="1331640" y="6669360"/>
            <a:ext cx="2376264" cy="18864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05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1728192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Ребята с большим волнение зачитывали эти  страшные строчки.</a:t>
            </a:r>
            <a:b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Нет запятых, только черные точки.</a:t>
            </a:r>
            <a:b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«Умерли все». Что поделать. Блокада.</a:t>
            </a:r>
            <a:b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Голод уносит людей </a:t>
            </a: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енинграда.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263" y="2636912"/>
            <a:ext cx="2837552" cy="378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2298"/>
          <a:stretch/>
        </p:blipFill>
        <p:spPr>
          <a:xfrm>
            <a:off x="1763688" y="2668100"/>
            <a:ext cx="2588346" cy="302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403648" y="6669360"/>
            <a:ext cx="2232248" cy="1886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39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1716" b="13704"/>
          <a:stretch/>
        </p:blipFill>
        <p:spPr>
          <a:xfrm>
            <a:off x="2112965" y="1052736"/>
            <a:ext cx="4896544" cy="450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1475656" y="6669360"/>
            <a:ext cx="2160240" cy="1886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453948"/>
      </p:ext>
    </p:extLst>
  </p:cSld>
  <p:clrMapOvr>
    <a:masterClrMapping/>
  </p:clrMapOvr>
</p:sld>
</file>

<file path=ppt/theme/theme1.xml><?xml version="1.0" encoding="utf-8"?>
<a:theme xmlns:a="http://schemas.openxmlformats.org/drawingml/2006/main" name="Презентация Microsoft PowerPoint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Microsoft PowerPoint</Template>
  <TotalTime>144</TotalTime>
  <Words>39</Words>
  <Application>Microsoft Office PowerPoint</Application>
  <PresentationFormat>Экран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Презентация Microsoft PowerPoint</vt:lpstr>
      <vt:lpstr>Презентация PowerPoint</vt:lpstr>
      <vt:lpstr>Помним мы подвиг твой, Ленинград!</vt:lpstr>
      <vt:lpstr>Ребята с большим волнение зачитывали эти  страшные строчки. Нет запятых, только черные точки. «Умерли все». Что поделать. Блокада. Голод уносит людей Ленинграда.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Матюшкина</dc:creator>
  <cp:lastModifiedBy>User</cp:lastModifiedBy>
  <cp:revision>40</cp:revision>
  <cp:lastPrinted>2020-01-26T15:54:26Z</cp:lastPrinted>
  <dcterms:created xsi:type="dcterms:W3CDTF">2014-04-15T19:23:08Z</dcterms:created>
  <dcterms:modified xsi:type="dcterms:W3CDTF">2020-02-19T18:31:54Z</dcterms:modified>
</cp:coreProperties>
</file>