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6633"/>
            <a:ext cx="7772400" cy="1800199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Акция: «Протяни другу лапу…»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1200" dirty="0"/>
          </a:p>
        </p:txBody>
      </p:sp>
      <p:pic>
        <p:nvPicPr>
          <p:cNvPr id="4" name="Рисунок 3" descr="https://sun9-66.userapi.com/c857020/v857020913/d5810/ptiOx68o40U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2132856"/>
            <a:ext cx="4536504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2530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Моего друга всегда покормлю и поглажу…</a:t>
            </a:r>
            <a:endParaRPr lang="ru-RU" sz="3200" dirty="0"/>
          </a:p>
        </p:txBody>
      </p:sp>
      <p:pic>
        <p:nvPicPr>
          <p:cNvPr id="4" name="Рисунок 3" descr="https://sun9-64.userapi.com/c856032/v856032913/1e53cf/wC9XDmxdnp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268760"/>
            <a:ext cx="4464496" cy="50131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24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sun9-72.userapi.com/c855028/v855028913/1f0156/WaGyyTdaGNU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548680"/>
            <a:ext cx="3960440" cy="557748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408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sun9-64.userapi.com/c856032/v856032913/1e53cf/wC9XDmxdnpM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11760" y="980728"/>
            <a:ext cx="3744416" cy="554461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782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sun9-67.userapi.com/c858424/v858424913/16269d/rmduVp8VCwE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06111" y="2674938"/>
            <a:ext cx="1939716" cy="345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3899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0</TotalTime>
  <Words>14</Words>
  <Application>Microsoft Office PowerPoint</Application>
  <PresentationFormat>Экран (4:3)</PresentationFormat>
  <Paragraphs>2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Акция: «Протяни другу лапу…»</vt:lpstr>
      <vt:lpstr>Моего друга всегда покормлю и поглажу…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Акция: «Протяни другу лапу…»</dc:title>
  <dc:creator>Users</dc:creator>
  <cp:lastModifiedBy>Users</cp:lastModifiedBy>
  <cp:revision>1</cp:revision>
  <dcterms:created xsi:type="dcterms:W3CDTF">2020-02-19T08:10:38Z</dcterms:created>
  <dcterms:modified xsi:type="dcterms:W3CDTF">2020-02-19T08:17:34Z</dcterms:modified>
</cp:coreProperties>
</file>