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25143"/>
            <a:ext cx="8136903" cy="2016225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 smtClean="0"/>
              <a:t>     </a:t>
            </a:r>
            <a:r>
              <a:rPr lang="ru-RU" sz="6400" dirty="0" smtClean="0">
                <a:solidFill>
                  <a:srgbClr val="FF0000"/>
                </a:solidFill>
              </a:rPr>
              <a:t>Чашка                                            Блюдце</a:t>
            </a:r>
          </a:p>
          <a:p>
            <a:endParaRPr lang="ru-RU" sz="4100" dirty="0"/>
          </a:p>
          <a:p>
            <a:endParaRPr lang="ru-RU" sz="4100" dirty="0" smtClean="0"/>
          </a:p>
          <a:p>
            <a:endParaRPr lang="ru-RU" sz="4100" dirty="0" smtClean="0"/>
          </a:p>
          <a:p>
            <a:endParaRPr lang="ru-RU" sz="4100" dirty="0" smtClean="0"/>
          </a:p>
          <a:p>
            <a:r>
              <a:rPr lang="ru-RU" sz="4100" dirty="0" smtClean="0"/>
              <a:t>                                                                                                                             </a:t>
            </a:r>
          </a:p>
          <a:p>
            <a:endParaRPr lang="ru-RU" sz="4100" dirty="0" smtClean="0"/>
          </a:p>
          <a:p>
            <a:endParaRPr lang="ru-RU" sz="4100" dirty="0" smtClean="0"/>
          </a:p>
          <a:p>
            <a:r>
              <a:rPr lang="ru-RU" sz="4100" dirty="0" smtClean="0"/>
              <a:t>                                                                                                                                                                                    </a:t>
            </a:r>
            <a:r>
              <a:rPr lang="ru-RU" sz="8000" dirty="0" smtClean="0">
                <a:solidFill>
                  <a:srgbClr val="FF0000"/>
                </a:solidFill>
              </a:rPr>
              <a:t>Чайник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sz="4600" dirty="0" smtClean="0"/>
              <a:t>                                                                                                                   </a:t>
            </a:r>
            <a:endParaRPr lang="ru-RU" sz="4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620689"/>
            <a:ext cx="7175351" cy="1944215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Покажи и </a:t>
            </a:r>
            <a:r>
              <a:rPr lang="ru-RU" smtClean="0">
                <a:solidFill>
                  <a:srgbClr val="FF0000"/>
                </a:solidFill>
              </a:rPr>
              <a:t>назови </a:t>
            </a:r>
            <a:r>
              <a:rPr lang="ru-RU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посуду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8" y="2748079"/>
            <a:ext cx="2424187" cy="153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https://www.boom-dom.ru/image/data/7/75/756/75637959_183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564905"/>
            <a:ext cx="2880320" cy="1944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avatars.mds.yandex.net/get-pdb/916253/cc332e87-9383-4ca0-ae86-f53066c6358d/s1200?webp=fals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41027"/>
            <a:ext cx="3707904" cy="36901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13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eda-land.ru/images/article/orig/2018/08/so-skolki-let-mozhno-pit-kofe-i-pochemu-sushchestvuyut-vozrastnye-ogranicheniya-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691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www.geekalerts.com/u/Real-Vinyl-Bowl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5040560" cy="4032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e1.am.phnx.pics/phnx/smak/56/86/7/56867/c2f1f5c4529759d989ca63cb584c8c16-resize_crop_1Xquality_100Xallow_enlarge_0Xw_1200Xh_63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29000"/>
            <a:ext cx="3672408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6837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d1dd4ethwnlwo2.cloudfront.net/wp-content/uploads/2018/09/shutterstock_9227773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19448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</TotalTime>
  <Words>11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Покажи и назови  посуду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Назови и покажи посуду</dc:title>
  <dc:creator>Margo</dc:creator>
  <cp:lastModifiedBy>Rita</cp:lastModifiedBy>
  <cp:revision>5</cp:revision>
  <dcterms:created xsi:type="dcterms:W3CDTF">2019-01-30T15:26:16Z</dcterms:created>
  <dcterms:modified xsi:type="dcterms:W3CDTF">2019-02-09T10:52:20Z</dcterms:modified>
</cp:coreProperties>
</file>