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4725143"/>
            <a:ext cx="8136903" cy="2016225"/>
          </a:xfrm>
        </p:spPr>
        <p:txBody>
          <a:bodyPr>
            <a:normAutofit fontScale="25000" lnSpcReduction="20000"/>
          </a:bodyPr>
          <a:lstStyle/>
          <a:p>
            <a:r>
              <a:rPr lang="ru-RU" sz="6400" dirty="0" smtClean="0"/>
              <a:t>     </a:t>
            </a:r>
            <a:r>
              <a:rPr lang="ru-RU" sz="6400" dirty="0" smtClean="0">
                <a:solidFill>
                  <a:srgbClr val="FF0000"/>
                </a:solidFill>
              </a:rPr>
              <a:t>Чашка                                            Блюдце</a:t>
            </a:r>
          </a:p>
          <a:p>
            <a:endParaRPr lang="ru-RU" sz="4100" dirty="0"/>
          </a:p>
          <a:p>
            <a:endParaRPr lang="ru-RU" sz="4100" dirty="0" smtClean="0"/>
          </a:p>
          <a:p>
            <a:endParaRPr lang="ru-RU" sz="4100" dirty="0" smtClean="0"/>
          </a:p>
          <a:p>
            <a:endParaRPr lang="ru-RU" sz="4100" dirty="0" smtClean="0"/>
          </a:p>
          <a:p>
            <a:r>
              <a:rPr lang="ru-RU" sz="4100" dirty="0" smtClean="0"/>
              <a:t>                                                                                                                             </a:t>
            </a:r>
          </a:p>
          <a:p>
            <a:endParaRPr lang="ru-RU" sz="4100" dirty="0" smtClean="0"/>
          </a:p>
          <a:p>
            <a:endParaRPr lang="ru-RU" sz="4100" dirty="0" smtClean="0"/>
          </a:p>
          <a:p>
            <a:r>
              <a:rPr lang="ru-RU" sz="4100" dirty="0" smtClean="0"/>
              <a:t>                                                                                                                                                                                    </a:t>
            </a:r>
            <a:r>
              <a:rPr lang="ru-RU" sz="8000" dirty="0" smtClean="0">
                <a:solidFill>
                  <a:srgbClr val="FF0000"/>
                </a:solidFill>
              </a:rPr>
              <a:t>Чайник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r>
              <a:rPr lang="ru-RU" sz="4600" dirty="0" smtClean="0"/>
              <a:t>                                                                                                                   </a:t>
            </a:r>
            <a:endParaRPr lang="ru-RU" sz="46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620689"/>
            <a:ext cx="7175351" cy="1944215"/>
          </a:xfrm>
        </p:spPr>
        <p:txBody>
          <a:bodyPr/>
          <a:lstStyle/>
          <a:p>
            <a:pPr marL="182880" indent="0"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Покажи и </a:t>
            </a:r>
            <a:r>
              <a:rPr lang="ru-RU" smtClean="0">
                <a:solidFill>
                  <a:srgbClr val="FF0000"/>
                </a:solidFill>
              </a:rPr>
              <a:t>назови </a:t>
            </a:r>
            <a:r>
              <a:rPr lang="ru-RU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посуду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38" y="2748079"/>
            <a:ext cx="2424187" cy="1538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Рисунок 4" descr="https://www.boom-dom.ru/image/data/7/75/756/75637959_1831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564905"/>
            <a:ext cx="2880320" cy="194421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https://avatars.mds.yandex.net/get-pdb/916253/cc332e87-9383-4ca0-ae86-f53066c6358d/s1200?webp=false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441027"/>
            <a:ext cx="3707904" cy="36901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5134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www.eda-land.ru/images/article/orig/2018/08/so-skolki-let-mozhno-pit-kofe-i-pochemu-sushchestvuyut-vozrastnye-ogranicheniya-5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06912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www.geekalerts.com/u/Real-Vinyl-Bowl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836712"/>
            <a:ext cx="5040560" cy="403244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s://e1.am.phnx.pics/phnx/smak/56/86/7/56867/c2f1f5c4529759d989ca63cb584c8c16-resize_crop_1Xquality_100Xallow_enlarge_0Xw_1200Xh_630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429000"/>
            <a:ext cx="3672408" cy="30963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36837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d1dd4ethwnlwo2.cloudfront.net/wp-content/uploads/2018/09/shutterstock_9227773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194487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19</TotalTime>
  <Words>11</Words>
  <Application>Microsoft Office PowerPoint</Application>
  <PresentationFormat>Экран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Воздушный поток</vt:lpstr>
      <vt:lpstr>Покажи и назови  посуду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Назови и покажи посуду</dc:title>
  <dc:creator>Margo</dc:creator>
  <cp:lastModifiedBy>Rita</cp:lastModifiedBy>
  <cp:revision>5</cp:revision>
  <dcterms:created xsi:type="dcterms:W3CDTF">2019-01-30T15:26:16Z</dcterms:created>
  <dcterms:modified xsi:type="dcterms:W3CDTF">2019-02-09T10:52:20Z</dcterms:modified>
</cp:coreProperties>
</file>