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71" r:id="rId3"/>
    <p:sldId id="263" r:id="rId4"/>
    <p:sldId id="265" r:id="rId5"/>
    <p:sldId id="272" r:id="rId6"/>
    <p:sldId id="274" r:id="rId7"/>
    <p:sldId id="273" r:id="rId8"/>
    <p:sldId id="270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FF"/>
    <a:srgbClr val="FF00FF"/>
    <a:srgbClr val="FF0066"/>
    <a:srgbClr val="00CCFF"/>
    <a:srgbClr val="FF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438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+mn-lt"/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71563" y="2571750"/>
            <a:ext cx="7286625" cy="122872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Изучая Вселенную</a:t>
            </a:r>
          </a:p>
        </p:txBody>
      </p:sp>
      <p:pic>
        <p:nvPicPr>
          <p:cNvPr id="1027" name="Picture 3" descr="C:\Documents and Settings\Admin\Мои документы\Мои рисунки\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2428876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6" descr="Ученый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857625"/>
            <a:ext cx="14287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Звезда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114300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Звезд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71437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Звезда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4000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Звезда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357813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 descr="Звезда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1571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57538" y="4869160"/>
            <a:ext cx="29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Подготовила:Брекова</a:t>
            </a:r>
            <a:r>
              <a:rPr lang="ru-RU" dirty="0" smtClean="0"/>
              <a:t> Г.Г.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Вселенная – загадка!</a:t>
            </a:r>
            <a:br>
              <a:rPr lang="ru-RU" sz="3200" dirty="0" smtClean="0"/>
            </a:br>
            <a:r>
              <a:rPr lang="ru-RU" sz="3200" dirty="0" smtClean="0"/>
              <a:t>Начинаем познавать некоторые ее тайны!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2426328"/>
            <a:ext cx="6588224" cy="370587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со старого компьютера\скачать с портфолио\565457\электронный учебник\images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143272" cy="2259026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6" name="WordArt 9"/>
          <p:cNvSpPr>
            <a:spLocks noChangeArrowheads="1" noChangeShapeType="1" noTextEdit="1"/>
          </p:cNvSpPr>
          <p:nvPr/>
        </p:nvSpPr>
        <p:spPr bwMode="auto">
          <a:xfrm>
            <a:off x="642938" y="500063"/>
            <a:ext cx="796151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12700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latin typeface="Arial Black"/>
              </a:rPr>
              <a:t>Познакомились с планетами солнечной</a:t>
            </a:r>
            <a:r>
              <a:rPr lang="ru-RU" sz="3600" kern="10" dirty="0" smtClean="0">
                <a:ln w="12700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dirty="0">
                <a:ln w="12700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системы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3" y="1428750"/>
            <a:ext cx="32861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МЕРКУРИЙ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ВЕНЕРА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ЮПИТЕР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САТУРН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НЕПТУН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ПЛУТОН</a:t>
            </a:r>
          </a:p>
        </p:txBody>
      </p:sp>
      <p:pic>
        <p:nvPicPr>
          <p:cNvPr id="8198" name="Picture 13" descr="Звезда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071563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Звезда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48577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3" y="1484784"/>
            <a:ext cx="3458301" cy="208931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928688"/>
            <a:ext cx="3429000" cy="466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Меркурий и Венера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имеют спутников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Земли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спутник Луна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Марса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Фобос и Деймос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Юпитера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16 спутников и огромное кольцо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Сатурна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30 спутников и кольца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Урана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15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Нептуна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6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Плутона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спутник Харон</a:t>
            </a:r>
          </a:p>
        </p:txBody>
      </p:sp>
      <p:pic>
        <p:nvPicPr>
          <p:cNvPr id="5" name="Picture 2" descr="C:\Documents and Settings\Admin\Рабочий стол\Новая папка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500063"/>
            <a:ext cx="2428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Admin\Мои документы\Мои рисунки\O0HARCAGEAQ9PCADTC3E2CAEKHSXECAVHRKBYCA62YKL3CAN1WZIACAZSF16ICA70PUKOCA0HD6SKCA54B2BLCA4OOF57CANS7ZD3CAR2LPHLCA96DKV9CAFQOPDECAXQZTNBCA5IJUDGCAL4XNXLCAFOR5F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285875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Admin\Мои документы\Мои рисунки\JM5D2CAOUND3JCA7S5UUUCA47IDHUCACBHC1BCARN7HA0CAGW7L1ZCAPVCSMRCAVKUHUQCAERV4BOCAEEZ279CA29P2ATCAD2QWGYCAVN5STJCASGUZKFCA7VGI0ICA3PA0XCCAGE55U7CA59HX2YCAC204N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2928938"/>
            <a:ext cx="25003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со старого компьютера\скачать с портфолио\565457\электронный учебник\images\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3929063"/>
            <a:ext cx="2500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Звезда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9667">
            <a:off x="928688" y="5429250"/>
            <a:ext cx="838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5" descr="Звезда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542925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Звезда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9667">
            <a:off x="7351713" y="457200"/>
            <a:ext cx="838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026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/>
              <a:t>Каждый лепил</a:t>
            </a:r>
            <a:br>
              <a:rPr lang="ru-RU" sz="3200" dirty="0" smtClean="0"/>
            </a:br>
            <a:r>
              <a:rPr lang="ru-RU" sz="3200" dirty="0" smtClean="0"/>
              <a:t> свою планету.</a:t>
            </a:r>
            <a:r>
              <a:rPr lang="ru-RU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6" y="476672"/>
            <a:ext cx="168578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5" y="661745"/>
            <a:ext cx="1847804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07" y="3380299"/>
            <a:ext cx="5004048" cy="2814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23398"/>
            <a:ext cx="2304256" cy="1925599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8396"/>
            <a:ext cx="2171840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2" y="2492896"/>
            <a:ext cx="5130316" cy="3287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4092" y="980728"/>
            <a:ext cx="549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Воспитанники 4класса представили себя космонавтами</a:t>
            </a:r>
            <a:r>
              <a:rPr lang="ru-RU" b="1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221049"/>
      </p:ext>
    </p:extLst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2417465" cy="4297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2480472" cy="4409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00808"/>
            <a:ext cx="2088232" cy="3863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69269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От мероприятия все </a:t>
            </a:r>
            <a:r>
              <a:rPr lang="ru-RU" sz="2000" b="1" dirty="0" smtClean="0"/>
              <a:t>обучающиеся были </a:t>
            </a:r>
            <a:r>
              <a:rPr lang="ru-RU" sz="2000" b="1" dirty="0"/>
              <a:t>в восторге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9502222"/>
      </p:ext>
    </p:extLst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Вывод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Изучая Вселенную, мы убедились</a:t>
            </a:r>
            <a:r>
              <a:rPr lang="en-US" sz="3200" dirty="0" smtClean="0"/>
              <a:t> </a:t>
            </a:r>
            <a:r>
              <a:rPr lang="ru-RU" sz="3200" dirty="0" smtClean="0"/>
              <a:t>в том, что Космос –  необъятное пространство, в котором еще много неизученного.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Вселенная – это тайна, раскрыть которую просто невозможно!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9248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Спасибо за внимание!</a:t>
            </a:r>
          </a:p>
        </p:txBody>
      </p:sp>
      <p:pic>
        <p:nvPicPr>
          <p:cNvPr id="16387" name="Picture 5" descr="Звезда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Звезда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286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Звезда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4643438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Фея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3143250"/>
            <a:ext cx="2495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351</TotalTime>
  <Words>82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Monotype Corsiva</vt:lpstr>
      <vt:lpstr>Tahoma</vt:lpstr>
      <vt:lpstr>Times New Roman</vt:lpstr>
      <vt:lpstr>Selling a Product or Service</vt:lpstr>
      <vt:lpstr>Презентация PowerPoint</vt:lpstr>
      <vt:lpstr>  Вселенная – загадка! Начинаем познавать некоторые ее тайны!</vt:lpstr>
      <vt:lpstr>Презентация PowerPoint</vt:lpstr>
      <vt:lpstr>Презентация PowerPoint</vt:lpstr>
      <vt:lpstr>Каждый лепил  свою планету.           </vt:lpstr>
      <vt:lpstr>Презентация PowerPoint</vt:lpstr>
      <vt:lpstr>Презентация PowerPoint</vt:lpstr>
      <vt:lpstr> Вывод:  Изучая Вселенную, мы убедились в том, что Космос –  необъятное пространство, в котором еще много неизученного.   Вселенная – это тайна, раскрыть которую просто невозможно!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</cp:revision>
  <dcterms:created xsi:type="dcterms:W3CDTF">2009-03-15T08:50:18Z</dcterms:created>
  <dcterms:modified xsi:type="dcterms:W3CDTF">2019-10-30T17:54:47Z</dcterms:modified>
</cp:coreProperties>
</file>