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3.infourok.ru/uploads/ex/0d89/0004c878-795794cd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6632"/>
            <a:ext cx="8808977" cy="660673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5661248"/>
            <a:ext cx="522007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Волкова И.В.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Какой рассказ читали?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Кто его написал?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Понравился ли тебе этот рассказ?</a:t>
            </a:r>
            <a:br>
              <a:rPr lang="ru-RU" sz="6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5klass.net/datas/literatura/Voprosy-po-proizvedenijam/0010-010-Spasibo-za-ur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-1714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2002234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«Кто много читает, тот много знает»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://kartinki.vip/uploads/posts/2017-09/1506643575_289-kniga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4248472" cy="371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izbakurnog.ru/books/item/f00/s00/z0000039/pic/00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7257498" cy="46085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99592" y="404664"/>
            <a:ext cx="720080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Назови животное и его детёнышей</a:t>
            </a:r>
            <a:endParaRPr lang="ru-RU" sz="6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illustrators.ru/uploads/illustration/image/411402/main_411402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352928" cy="61931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pristor.ru/wp-content/uploads/2018/04/%D0%9A%D1%80%D0%B0%D1%81%D0%B8%D0%B2%D1%8B%D0%B5-%D0%BA%D0%B0%D1%80%D1%82%D0%B8%D0%BD%D0%BA%D0%B8-%D0%BE%D0%BA%D1%80%D1%83%D0%B6%D0%B0%D1%8E%D1%89%D0%B8%D0%B9-%D0%BC%D0%B8%D1%80-%D0%B4%D0%BB%D1%8F-%D0%B4%D0%B5%D1%82%D0%B5%D0%B9-%D0%BB%D1%83%D1%87%D1%88%D0%B0%D1%8F-%D0%BA%D0%BE%D0%BB%D0%BB%D0%B5%D0%BA%D1%86%D0%B8%D1%8F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-148106"/>
            <a:ext cx="6696744" cy="7006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s10.stc.all.kpcdn.net/share/i/12/9703780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964995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БЕЛЁК- детёныш  тюленя. 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accessories.mypartnershop.ru/img/audio_cd_covers/1018925841.jpg"/>
          <p:cNvPicPr>
            <a:picLocks noChangeAspect="1" noChangeArrowheads="1"/>
          </p:cNvPicPr>
          <p:nvPr/>
        </p:nvPicPr>
        <p:blipFill>
          <a:blip r:embed="rId2" cstate="print"/>
          <a:srcRect b="5455"/>
          <a:stretch>
            <a:fillRect/>
          </a:stretch>
        </p:blipFill>
        <p:spPr bwMode="auto">
          <a:xfrm>
            <a:off x="611560" y="1484784"/>
            <a:ext cx="7920880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Борт корабля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clipart-library.com/data_images/289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556792"/>
            <a:ext cx="7508832" cy="4475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Палуба  корабля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s://barrymccabe91.files.wordpress.com/2015/02/pirate-ship-de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7452828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30</Words>
  <Application>Microsoft Office PowerPoint</Application>
  <PresentationFormat>Экран (4:3)</PresentationFormat>
  <Paragraphs>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«Кто много читает, тот много знает»</vt:lpstr>
      <vt:lpstr>Слайд 3</vt:lpstr>
      <vt:lpstr>Слайд 4</vt:lpstr>
      <vt:lpstr>Слайд 5</vt:lpstr>
      <vt:lpstr>Слайд 6</vt:lpstr>
      <vt:lpstr>БЕЛЁК- детёныш  тюленя. </vt:lpstr>
      <vt:lpstr>Борт корабля</vt:lpstr>
      <vt:lpstr>Палуба  корабля</vt:lpstr>
      <vt:lpstr>Какой рассказ читали? Кто его написал? Понравился ли тебе этот рассказ? 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reGina</dc:creator>
  <cp:lastModifiedBy>Microsoft Office</cp:lastModifiedBy>
  <cp:revision>2</cp:revision>
  <dcterms:created xsi:type="dcterms:W3CDTF">2018-11-14T17:07:40Z</dcterms:created>
  <dcterms:modified xsi:type="dcterms:W3CDTF">2018-11-14T17:21:36Z</dcterms:modified>
</cp:coreProperties>
</file>