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59" r:id="rId7"/>
    <p:sldId id="260" r:id="rId8"/>
    <p:sldId id="261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168/193716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404664"/>
            <a:ext cx="720080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РЕЧЕВОЙ  ПРАКТИКИ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301208"/>
            <a:ext cx="720080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opisi" pitchFamily="2" charset="0"/>
                <a:cs typeface="Times New Roman" pitchFamily="18" charset="0"/>
              </a:rPr>
              <a:t>Подготовила </a:t>
            </a:r>
          </a:p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opisi" pitchFamily="2" charset="0"/>
                <a:cs typeface="Times New Roman" pitchFamily="18" charset="0"/>
              </a:rPr>
              <a:t>Волкова И.В.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Propisi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609602"/>
            <a:ext cx="6447501" cy="6447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Ситуация 3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813" y="1932478"/>
            <a:ext cx="6947876" cy="412835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 smtClean="0"/>
              <a:t>Ты набираешь номер, тебе отвечают – и оказывается, что ты попал не туда.</a:t>
            </a:r>
          </a:p>
          <a:p>
            <a:r>
              <a:rPr lang="ru-RU" sz="2800" dirty="0" smtClean="0"/>
              <a:t>Ничего страшного.Скажи: «Извините» и положи трубку.</a:t>
            </a:r>
          </a:p>
          <a:p>
            <a:r>
              <a:rPr lang="ru-RU" sz="2800" dirty="0" smtClean="0"/>
              <a:t>Если и второй раз попадёшь не туда, не смущайся, снова извинись и уточни номер.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Например:</a:t>
            </a:r>
          </a:p>
          <a:p>
            <a:pPr marL="0" indent="0">
              <a:buNone/>
            </a:pPr>
            <a:r>
              <a:rPr lang="ru-RU" sz="2800" dirty="0" smtClean="0"/>
              <a:t>Извините, это номер 000-00-00?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319" y="189403"/>
            <a:ext cx="1964531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ng.pngtree.com/png_detail/18/09/10/pngtree-cartoon-portrait-png-clipart_842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1352" y="2852936"/>
            <a:ext cx="2814616" cy="3591063"/>
          </a:xfrm>
          <a:prstGeom prst="rect">
            <a:avLst/>
          </a:prstGeom>
          <a:noFill/>
        </p:spPr>
      </p:pic>
      <p:pic>
        <p:nvPicPr>
          <p:cNvPr id="25604" name="Picture 4" descr="http://900igr.net/datas/okruzhajuschij-mir/ZHizn-na-raznykh-materikakh/0014-014-Spasibo-za-rabo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6079530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asi.org.ru/wp-content/uploads/2015/04/telefon-e14290877351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6146" y="1340768"/>
            <a:ext cx="5517854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4932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Через поле и лесок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Подается голосок.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 бежит по проводам —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Скажешь здесь, а слышно                         там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eGina\Desktop\hello_html_ba3fd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978" y="2281767"/>
            <a:ext cx="6447501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990000"/>
                </a:solidFill>
              </a:rPr>
              <a:t>Первые телефоны</a:t>
            </a:r>
            <a:endParaRPr lang="ru-RU" sz="5400" b="1" dirty="0">
              <a:solidFill>
                <a:srgbClr val="99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918" y="297872"/>
            <a:ext cx="2143125" cy="1714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8064" y="3082926"/>
            <a:ext cx="2686831" cy="35824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613" y="3555440"/>
            <a:ext cx="1150144" cy="2981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0745" y="4269870"/>
            <a:ext cx="1671638" cy="2047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3423" y="216404"/>
            <a:ext cx="1578769" cy="2171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4441" y="196850"/>
            <a:ext cx="1685925" cy="20383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4429" y="196852"/>
            <a:ext cx="1583481" cy="20849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0956" y="3547918"/>
            <a:ext cx="1314450" cy="2609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191" y="3026328"/>
            <a:ext cx="1457183" cy="349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41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72816"/>
            <a:ext cx="6550256" cy="241469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990000"/>
                </a:solidFill>
              </a:rPr>
              <a:t>Современные телефоны</a:t>
            </a:r>
            <a:endParaRPr lang="ru-RU" sz="6600" dirty="0">
              <a:solidFill>
                <a:srgbClr val="99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609" y="3313347"/>
            <a:ext cx="2286000" cy="22193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5888" y="4312145"/>
            <a:ext cx="1607344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511" y="4845707"/>
            <a:ext cx="2243138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32" y="508064"/>
            <a:ext cx="1793082" cy="19145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1738" y="324797"/>
            <a:ext cx="2035969" cy="1685925"/>
          </a:xfrm>
          <a:prstGeom prst="rect">
            <a:avLst/>
          </a:prstGeom>
        </p:spPr>
      </p:pic>
      <p:pic>
        <p:nvPicPr>
          <p:cNvPr id="1026" name="Picture 2" descr="https://lunalife.ru/wp-content/uploads/2017/10/mobile_cult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996952"/>
            <a:ext cx="2318197" cy="1893194"/>
          </a:xfrm>
          <a:prstGeom prst="rect">
            <a:avLst/>
          </a:prstGeom>
          <a:noFill/>
        </p:spPr>
      </p:pic>
      <p:pic>
        <p:nvPicPr>
          <p:cNvPr id="1028" name="Picture 4" descr="https://68bit.ru/wp-content/uploads/2018/04/8-7.jpg"/>
          <p:cNvPicPr>
            <a:picLocks noChangeAspect="1" noChangeArrowheads="1"/>
          </p:cNvPicPr>
          <p:nvPr/>
        </p:nvPicPr>
        <p:blipFill>
          <a:blip r:embed="rId8" cstate="print"/>
          <a:srcRect l="35066" r="36639"/>
          <a:stretch>
            <a:fillRect/>
          </a:stretch>
        </p:blipFill>
        <p:spPr bwMode="auto">
          <a:xfrm rot="17730771">
            <a:off x="6310155" y="-399306"/>
            <a:ext cx="1728192" cy="3540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900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РЕЧЕВАЯ   РАЗМИНКА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6832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Фон-фон-фон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- зазвонил телефон. </a:t>
            </a:r>
          </a:p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Вон-вон-вон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-раздаётся громкий звон.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rhivurokov.ru/kopilka/up/html/2017/05/24/k_5925b1474d64e/418340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6695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нужно вести разговор в различных ситуациях?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Ситуация 1.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649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набираешь номер, и к телефону подходит мама твоей подруги.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playcast.ru/uploads/2017/01/23/21374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3491880" cy="37413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509120"/>
            <a:ext cx="4788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-Здравствуйте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Елена Ивановна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Это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Миша Петров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Позовите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пожалуйста, к телефону Катю. Спасибо.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663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Ситуация 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набираешь номер и слышишь в трубке незнакомый голос. Кажется это не твой друг, которому ты звонишь, и вообще кто-то незнакомый. Как же быть?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564904"/>
            <a:ext cx="6084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 спрашивай «кто говорит?» Это не вежливо. В этом случае нужно просто поздороваться (Обязательно) и попросить позвать к телефону того, кто тебе нужен.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653136"/>
            <a:ext cx="756084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Если друга нет дома, а ты должен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сообщитьему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что-то важное, попроси передать это только назови своё имя, чтобы ясно было, от кого эти важные сведения поступили.</a:t>
            </a:r>
          </a:p>
          <a:p>
            <a:pPr algn="just">
              <a:lnSpc>
                <a:spcPts val="288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Теперь можно сказать: </a:t>
            </a:r>
          </a:p>
          <a:p>
            <a:pPr algn="just">
              <a:lnSpc>
                <a:spcPts val="288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-Спасибо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До свидания. </a:t>
            </a:r>
          </a:p>
          <a:p>
            <a:pPr algn="just">
              <a:lnSpc>
                <a:spcPts val="288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И положить трубку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i06.fotocdn.net/s14/172/public_pin_l/463/2492321451.jpg"/>
          <p:cNvPicPr>
            <a:picLocks noChangeAspect="1" noChangeArrowheads="1"/>
          </p:cNvPicPr>
          <p:nvPr/>
        </p:nvPicPr>
        <p:blipFill>
          <a:blip r:embed="rId2" cstate="print"/>
          <a:srcRect l="23849" r="19508"/>
          <a:stretch>
            <a:fillRect/>
          </a:stretch>
        </p:blipFill>
        <p:spPr bwMode="auto">
          <a:xfrm>
            <a:off x="539552" y="2708920"/>
            <a:ext cx="1728192" cy="1859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245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Первые телефоны</vt:lpstr>
      <vt:lpstr>Современные телефоны</vt:lpstr>
      <vt:lpstr>РЕЧЕВАЯ   РАЗМИНКА</vt:lpstr>
      <vt:lpstr>Слайд 7</vt:lpstr>
      <vt:lpstr>Слайд 8</vt:lpstr>
      <vt:lpstr>Слайд 9</vt:lpstr>
      <vt:lpstr>Ситуация 3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reGina</dc:creator>
  <cp:lastModifiedBy>Microsoft Office</cp:lastModifiedBy>
  <cp:revision>4</cp:revision>
  <dcterms:created xsi:type="dcterms:W3CDTF">2019-01-12T16:51:42Z</dcterms:created>
  <dcterms:modified xsi:type="dcterms:W3CDTF">2019-01-13T14:41:21Z</dcterms:modified>
</cp:coreProperties>
</file>