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192688" cy="4644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</p:spPr>
        <p:txBody>
          <a:bodyPr/>
          <a:lstStyle/>
          <a:p>
            <a:r>
              <a:rPr lang="ru-RU" b="1" dirty="0" smtClean="0"/>
              <a:t>Экскурсия в Парк Культуры и Отдыха г.Сланцы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Подготовила: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Воспитатель Баринова Е.А.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/>
          <a:lstStyle/>
          <a:p>
            <a:r>
              <a:rPr lang="ru-RU" b="1" dirty="0" smtClean="0"/>
              <a:t>Показательные выступления пожарных.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56860"/>
            <a:ext cx="3420380" cy="456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156859"/>
            <a:ext cx="3384376" cy="451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548" y="1340768"/>
            <a:ext cx="3718508" cy="495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72641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40768"/>
            <a:ext cx="3610496" cy="481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635388" cy="4847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562" y="1268760"/>
            <a:ext cx="3664502" cy="488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268760"/>
            <a:ext cx="36724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878" y="764704"/>
            <a:ext cx="4374486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572548" cy="4929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17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Тема Office</vt:lpstr>
      <vt:lpstr>Экскурсия в Парк Культуры и Отдыха г.Сланцы</vt:lpstr>
      <vt:lpstr>Показательные выступления пожарных.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в Парк Культуры и Отдыха г.Сланцы</dc:title>
  <dc:creator>ТАТЬЯНА</dc:creator>
  <cp:lastModifiedBy>Пользователь Windows</cp:lastModifiedBy>
  <cp:revision>3</cp:revision>
  <dcterms:created xsi:type="dcterms:W3CDTF">2022-05-26T14:38:56Z</dcterms:created>
  <dcterms:modified xsi:type="dcterms:W3CDTF">2022-05-26T18:39:10Z</dcterms:modified>
</cp:coreProperties>
</file>