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804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05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463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463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31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845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27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785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99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1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404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15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604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823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52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525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46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28DEC2-A5CA-47D7-8B62-020A3690194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A40F71-11EE-46EB-B043-B06B75DA3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77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600" dirty="0" smtClean="0"/>
              <a:t>Урок цветоводства и декоративного садоводства на тему: </a:t>
            </a:r>
            <a:r>
              <a:rPr lang="ru-RU" sz="5600" dirty="0" smtClean="0"/>
              <a:t>«Астра»</a:t>
            </a:r>
            <a:endParaRPr lang="ru-RU" sz="5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r">
              <a:defRPr/>
            </a:pPr>
            <a:r>
              <a:rPr lang="ru-RU" sz="9000" dirty="0" smtClean="0"/>
              <a:t>Выполнила: </a:t>
            </a:r>
            <a:r>
              <a:rPr lang="ru-RU" sz="9000" dirty="0" smtClean="0"/>
              <a:t>Лисова Т</a:t>
            </a:r>
            <a:r>
              <a:rPr lang="ru-RU" sz="9000" dirty="0" smtClean="0"/>
              <a:t>. Н., </a:t>
            </a:r>
          </a:p>
          <a:p>
            <a:pPr algn="r">
              <a:defRPr/>
            </a:pPr>
            <a:r>
              <a:rPr lang="ru-RU" sz="9000" dirty="0" smtClean="0"/>
              <a:t>учитель </a:t>
            </a:r>
            <a:r>
              <a:rPr lang="ru-RU" sz="9000" dirty="0" smtClean="0"/>
              <a:t>профессионально- </a:t>
            </a:r>
          </a:p>
          <a:p>
            <a:pPr algn="r">
              <a:defRPr/>
            </a:pPr>
            <a:r>
              <a:rPr lang="ru-RU" sz="9000" dirty="0" smtClean="0"/>
              <a:t>трудового обучения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в</a:t>
            </a:r>
            <a:r>
              <a:rPr lang="ru-RU" dirty="0" smtClean="0"/>
              <a:t> цветниках.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455" y="2026507"/>
            <a:ext cx="4663899" cy="4265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862" y="2215978"/>
            <a:ext cx="5109102" cy="34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9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 в уличных вазах.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016" y="2285999"/>
            <a:ext cx="3651807" cy="36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1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 на балконах.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211" y="2071816"/>
            <a:ext cx="5597611" cy="41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84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600" b="1" dirty="0" smtClean="0"/>
              <a:t>АСТРА</a:t>
            </a:r>
            <a:endParaRPr lang="ru-RU" sz="7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8293" y="3372160"/>
            <a:ext cx="5204440" cy="34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6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Родина — юго-запад Дальнего Востока, Китай, Монголия, Корея.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1" y="2378040"/>
            <a:ext cx="6069225" cy="43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2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Однолетнее травянистое </a:t>
            </a:r>
            <a:r>
              <a:rPr lang="ru-RU" dirty="0" smtClean="0"/>
              <a:t>растение. Имеет прямостоячие стебли.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066" y="2607274"/>
            <a:ext cx="3363059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Соцветие – корзинка.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62" y="2092411"/>
            <a:ext cx="4742415" cy="3236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220" y="3861942"/>
            <a:ext cx="3427455" cy="257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1675" y="1888481"/>
            <a:ext cx="4349579" cy="32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7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Цветет с июля до глубокой осени.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19490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Плод семянка.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281" y="2218038"/>
            <a:ext cx="5132173" cy="38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7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Размножают семенами. Семена сеют на рассаду в марте.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178" y="2618430"/>
            <a:ext cx="4965358" cy="3310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041" y="2618430"/>
            <a:ext cx="4938069" cy="32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8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3168"/>
            <a:ext cx="9601196" cy="2290118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Используют:</a:t>
            </a:r>
            <a:br>
              <a:rPr lang="ru-RU" dirty="0" smtClean="0"/>
            </a:br>
            <a:r>
              <a:rPr lang="ru-RU" dirty="0" smtClean="0"/>
              <a:t>- в букетах.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2" y="2364259"/>
            <a:ext cx="3451243" cy="3834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757" y="2520778"/>
            <a:ext cx="4860078" cy="36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1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82</Words>
  <Application>Microsoft Office PowerPoint</Application>
  <PresentationFormat>Произвольный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Урок цветоводства и декоративного садоводства на тему: «Астра»</vt:lpstr>
      <vt:lpstr>АСТРА</vt:lpstr>
      <vt:lpstr>Родина — юго-запад Дальнего Востока, Китай, Монголия, Корея.</vt:lpstr>
      <vt:lpstr>Однолетнее травянистое растение. Имеет прямостоячие стебли. </vt:lpstr>
      <vt:lpstr>Соцветие – корзинка.</vt:lpstr>
      <vt:lpstr>Цветет с июля до глубокой осени.</vt:lpstr>
      <vt:lpstr>Плод семянка.</vt:lpstr>
      <vt:lpstr>Размножают семенами. Семена сеют на рассаду в марте.</vt:lpstr>
      <vt:lpstr>Используют: - в букетах.</vt:lpstr>
      <vt:lpstr>- в цветниках.</vt:lpstr>
      <vt:lpstr>- в уличных вазах.</vt:lpstr>
      <vt:lpstr>- на балконах.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АСТРА</dc:title>
  <dc:creator>User</dc:creator>
  <cp:lastModifiedBy>ТАТЬЯНА</cp:lastModifiedBy>
  <cp:revision>8</cp:revision>
  <dcterms:created xsi:type="dcterms:W3CDTF">2017-04-18T15:47:24Z</dcterms:created>
  <dcterms:modified xsi:type="dcterms:W3CDTF">2017-10-31T09:00:30Z</dcterms:modified>
</cp:coreProperties>
</file>