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5" r:id="rId3"/>
    <p:sldId id="256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034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10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45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497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68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1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93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68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16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A4029BF-9CD5-445F-98CB-7B34816CC58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0A6D58D-74BC-4E94-92F8-B12D24058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98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ED2B0-EBF5-4E91-89FC-515D728A7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54842"/>
            <a:ext cx="9966960" cy="450376"/>
          </a:xfrm>
        </p:spPr>
        <p:txBody>
          <a:bodyPr>
            <a:normAutofit/>
          </a:bodyPr>
          <a:lstStyle/>
          <a:p>
            <a:r>
              <a:rPr lang="ru-RU" sz="2400" u="sng" dirty="0">
                <a:solidFill>
                  <a:schemeClr val="tx1"/>
                </a:solidFill>
              </a:rPr>
              <a:t>ГБОУ ЛО «Сланцевская школа-интернат»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8B0BA4-7E32-4B78-93DF-A1FAD38D2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1064526"/>
            <a:ext cx="8767860" cy="4193274"/>
          </a:xfrm>
        </p:spPr>
        <p:txBody>
          <a:bodyPr>
            <a:normAutofit/>
          </a:bodyPr>
          <a:lstStyle/>
          <a:p>
            <a:r>
              <a:rPr lang="ru-RU" sz="7200" i="1" dirty="0">
                <a:solidFill>
                  <a:srgbClr val="C00000"/>
                </a:solidFill>
              </a:rPr>
              <a:t>Итоги развития классного коллектива</a:t>
            </a:r>
          </a:p>
          <a:p>
            <a:r>
              <a:rPr lang="ru-RU" sz="5400" dirty="0">
                <a:solidFill>
                  <a:srgbClr val="002060"/>
                </a:solidFill>
              </a:rPr>
              <a:t>1 «</a:t>
            </a:r>
            <a:r>
              <a:rPr lang="ru-RU" sz="5400" dirty="0" err="1">
                <a:solidFill>
                  <a:srgbClr val="002060"/>
                </a:solidFill>
              </a:rPr>
              <a:t>доп</a:t>
            </a:r>
            <a:r>
              <a:rPr lang="ru-RU" sz="5400" dirty="0">
                <a:solidFill>
                  <a:srgbClr val="002060"/>
                </a:solidFill>
              </a:rPr>
              <a:t>» класс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288AD6-8A48-45DC-9A5E-2B2E2134C39F}"/>
              </a:ext>
            </a:extLst>
          </p:cNvPr>
          <p:cNvSpPr/>
          <p:nvPr/>
        </p:nvSpPr>
        <p:spPr>
          <a:xfrm>
            <a:off x="9717205" y="5650173"/>
            <a:ext cx="208810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Подготовила: Крупенина Н.К., воспитатель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081F51A-BB67-4737-9D8B-2409AF26DFB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6688" y="3179928"/>
            <a:ext cx="3366446" cy="3196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6559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AFD47A-0D82-4808-A668-704CB5E698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41" y="313897"/>
            <a:ext cx="5741159" cy="61687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6A016-CF99-447D-9C9B-D7A499126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9259" y="313898"/>
            <a:ext cx="5611008" cy="61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14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CB0B9-4622-4078-A2BE-2AF5C272F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8DC5FC9-055D-45D7-9BA9-4F6C2E6A3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EDE692-1387-409C-BC98-16837FEBC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84" y="368490"/>
            <a:ext cx="5936795" cy="62097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1CBD04-9B66-4882-BEAD-221D5611A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346208" y="368490"/>
            <a:ext cx="5554128" cy="6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9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F9AD2-90F4-4433-B9F5-A4F9ED6AF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7CF768-9EBB-429C-9B19-B14E79B95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F698AB-3182-4884-A995-A1A9F7A51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9731" y="276367"/>
            <a:ext cx="6861696" cy="63052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C2C036-FE15-4680-9FC6-C17E9B5F976E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01749" y="535675"/>
            <a:ext cx="4171187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08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C961A7-FAF7-49AF-83AB-66B051581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EFFB17-40E1-46A2-91C0-8DF206C25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222CBB-64D1-4B47-ADC8-E5172DB2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4025" y="327546"/>
            <a:ext cx="11368584" cy="62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51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FCBD9-0A5A-4713-A9E4-68AEEBAF6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4710F3-8E52-407F-95E7-CA0BBC20C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9DF290-C3B1-41C4-ADC7-5BCC2230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" y="282104"/>
            <a:ext cx="11436823" cy="63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54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96B11-2F86-4C50-B5AC-4A28ADDB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361" y="609600"/>
            <a:ext cx="3703093" cy="56683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108F744-7B94-4BA1-A5ED-510B63D28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65" y="1691464"/>
            <a:ext cx="6864825" cy="481382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910B6D-2F02-4467-A62B-E0A73BFD800F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609600"/>
            <a:ext cx="6864824" cy="1727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26D817-9059-4BA7-9D05-D7060322A5B6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79224" y="395784"/>
            <a:ext cx="4085230" cy="58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43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1AA94-D00E-44C9-BAED-02371E2CC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E60CF5E-0609-4B6E-B191-625FF11AE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AC213C-8977-489E-BD0C-535D4400C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50376" y="436728"/>
            <a:ext cx="11068334" cy="60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00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C6D33F-E2C6-45BE-B028-B1A6C4B504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65BE0B-3006-47FB-BE7C-005C7E722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910CCA-1CD2-465E-BCB3-38CBB51BE1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5827" y="690090"/>
            <a:ext cx="7174965" cy="585830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C53B8BF-6F88-4E24-AECD-606AAE57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2299" y="3777867"/>
            <a:ext cx="3998793" cy="277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3E4263C-13F0-4E2A-9B5A-E214329A5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42299" y="658475"/>
            <a:ext cx="3998794" cy="31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64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E878DF-A7B5-419D-8F88-F1D85E27A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7E0CE8-91C8-4E95-9DCC-FAA145E65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E5AFF8-0C4E-492D-9C0D-3AFD3F2A2A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58" y="447201"/>
            <a:ext cx="7374340" cy="6021838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A8E5A46-22C9-4509-835F-8991E5B6F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55391" y="447201"/>
            <a:ext cx="5476771" cy="60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69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C29C9E-49A2-4081-985C-7ADC13D34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EADD8A-D0D5-430F-B61D-BA6AFF2EF6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5572" y="3155372"/>
            <a:ext cx="3648501" cy="33175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FFF090-70B5-47B4-AECE-036E0AE1F6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18566" y="631395"/>
            <a:ext cx="3198125" cy="23985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5BEC0D-419E-4BE9-A51A-5DEDF852F4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637399" y="3289761"/>
            <a:ext cx="3648502" cy="27363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060992-E30B-413A-BA2E-CDA4A3C24E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3427" y="2038666"/>
            <a:ext cx="3204096" cy="42721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3A590DE-54E7-4CA9-8474-8CBB1D1709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015" y="2989874"/>
            <a:ext cx="2736377" cy="360331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41DD9324-9870-4024-8C69-41FE9B68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680" y="450340"/>
            <a:ext cx="8097188" cy="20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72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D4B917-1227-416A-ACF8-473D3CD8F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9BE7C5-2B67-45C7-8AB0-EB82AC471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F2BABA-8DC0-490C-8371-6C2E0FA00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67959" y="518615"/>
            <a:ext cx="6628438" cy="5950424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B666FD1F-CE88-4474-82F3-FFE84460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130" y="518615"/>
            <a:ext cx="4694831" cy="59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41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DBDB37-BE63-46FF-9E03-AC3F899C2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29232" y="728305"/>
            <a:ext cx="5613697" cy="5401389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4B808F34-0161-4585-81CD-E4EF73463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55227" y="622151"/>
            <a:ext cx="5586919" cy="56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15521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96</TotalTime>
  <Words>21</Words>
  <Application>Microsoft Office PowerPoint</Application>
  <PresentationFormat>Произвольный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Базис</vt:lpstr>
      <vt:lpstr>ГБОУ ЛО «Сланцевская школа-интернат»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Марина</cp:lastModifiedBy>
  <cp:revision>3</cp:revision>
  <dcterms:created xsi:type="dcterms:W3CDTF">2021-06-02T18:25:02Z</dcterms:created>
  <dcterms:modified xsi:type="dcterms:W3CDTF">2022-10-28T08:50:18Z</dcterms:modified>
</cp:coreProperties>
</file>