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ineartamerica.com/images-medium-large-5/yellow-leaves-nancie-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474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124744"/>
            <a:ext cx="799288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РЫЖИЕ       ЛИСТЬЯ</a:t>
            </a:r>
          </a:p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(Сказка)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udia-vasin.ru/images/phocagallery/2015_antoligia/2015.08.14-grib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8963"/>
            <a:ext cx="4968552" cy="6186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692696"/>
            <a:ext cx="338437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НИКОЛАЙ</a:t>
            </a:r>
          </a:p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ГРИБАЧЕВ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742184" cy="1199183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Лиса</a:t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340768"/>
            <a:ext cx="3742184" cy="119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Заяц</a:t>
            </a:r>
            <a:r>
              <a:rPr kumimoji="0" lang="ru-RU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157192"/>
            <a:ext cx="3742184" cy="119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Белка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861048"/>
            <a:ext cx="4572000" cy="119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Медведь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708920"/>
            <a:ext cx="3742184" cy="119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Ёж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img-fotki.yandex.ru/get/6833/130842948.215/0_128dce_163c02f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2411760" cy="1736468"/>
          </a:xfrm>
          <a:prstGeom prst="rect">
            <a:avLst/>
          </a:prstGeom>
          <a:noFill/>
        </p:spPr>
      </p:pic>
      <p:pic>
        <p:nvPicPr>
          <p:cNvPr id="15364" name="Picture 4" descr="http://900igr.net/datai/okruzhajuschij-mir/Dikij-mir-zhivotnykh/0005-002-Zaj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1788939" cy="1541297"/>
          </a:xfrm>
          <a:prstGeom prst="rect">
            <a:avLst/>
          </a:prstGeom>
          <a:noFill/>
        </p:spPr>
      </p:pic>
      <p:pic>
        <p:nvPicPr>
          <p:cNvPr id="15366" name="Picture 6" descr="http://usiter.com/uploads/20120326/ezh+ezhik+yozh+yozhik+zhivotnie+61527023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2276872" cy="2276872"/>
          </a:xfrm>
          <a:prstGeom prst="rect">
            <a:avLst/>
          </a:prstGeom>
          <a:noFill/>
        </p:spPr>
      </p:pic>
      <p:pic>
        <p:nvPicPr>
          <p:cNvPr id="15368" name="Picture 8" descr="http://cdn.innovativelanguage.com/wordlists/media/thumb/9653_fit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2304256" cy="2304257"/>
          </a:xfrm>
          <a:prstGeom prst="rect">
            <a:avLst/>
          </a:prstGeom>
          <a:noFill/>
        </p:spPr>
      </p:pic>
      <p:pic>
        <p:nvPicPr>
          <p:cNvPr id="15370" name="Picture 10" descr="http://getbg.net/upload/full/537414_squirrel_belka_fon_3033x2407_%28www.GetBg.net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085184"/>
            <a:ext cx="1961674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labirint.ru/images/comments_pic/1420/0_2f0478a0778ea4687d43bbe1f3723dfa_1399876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510286" cy="6756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timeout.ru/pix/resize/153/882/740x4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11" y="404664"/>
            <a:ext cx="8037311" cy="52676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733256"/>
            <a:ext cx="813690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ГЛАЗА  ПРОДИРАЕТ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netaskazok.ru/images/stories/dr_skz/zayats_kosika_i_druzya/img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3391" y="188640"/>
            <a:ext cx="9471003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6624736" cy="1124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СЕНИ</a:t>
            </a:r>
            <a:endParaRPr lang="ru-RU" sz="9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netaskazok.ru/images/stories/dr_skz/zayats_kosika_i_druzya/img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272808" cy="486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45224"/>
            <a:ext cx="72008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ДОБРОДУШНО</a:t>
            </a:r>
            <a:endParaRPr lang="ru-RU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653136"/>
            <a:ext cx="413995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ЛОДЫРИ</a:t>
            </a: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509120"/>
            <a:ext cx="356388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Иней</a:t>
            </a:r>
            <a:endParaRPr lang="ru-RU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6" name="Picture 6" descr="http://www.zwalls.ru/pic/201310/2560x1600/zwalls.ru-27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80847"/>
            <a:ext cx="2203445" cy="1377153"/>
          </a:xfrm>
          <a:prstGeom prst="rect">
            <a:avLst/>
          </a:prstGeom>
          <a:noFill/>
        </p:spPr>
      </p:pic>
      <p:pic>
        <p:nvPicPr>
          <p:cNvPr id="20488" name="Picture 8" descr="http://afisha.newsler.ru/data/events/5567/3b089094c2a7ebd203ef952a2b7cb1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848872" cy="485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e.lefo.net/documents/main/3klass/narodnoje/images/411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5328592" cy="618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Лиса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5</cp:revision>
  <dcterms:created xsi:type="dcterms:W3CDTF">2016-10-26T02:43:39Z</dcterms:created>
  <dcterms:modified xsi:type="dcterms:W3CDTF">2017-10-25T14:05:50Z</dcterms:modified>
</cp:coreProperties>
</file>