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5" d="100"/>
          <a:sy n="65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BADED4-D548-4734-9334-A8119045C61C}" type="datetimeFigureOut">
              <a:rPr lang="ru-RU" smtClean="0"/>
              <a:pPr/>
              <a:t>19.10.2022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C24B4D-728B-4EDA-A1B9-526405FCD9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«Сланцевская школа интернат, реализующая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адаптированные программы»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ГбОУ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ЛО «Сланцевская школа-интернат»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628800"/>
            <a:ext cx="7340352" cy="504056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Экскурсия в 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Парикмахерскую</a:t>
            </a:r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«ЗНАКОМСТВО С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ПРОФЕССИЕЙ ПАРИКМАХЕР»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Воспитатель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Баринова Е.А.</a:t>
            </a:r>
          </a:p>
          <a:p>
            <a:pPr algn="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22" y="3140968"/>
            <a:ext cx="4231857" cy="358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84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Цель: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Продолжать знакомить с профессиями; познакомить с содержанием</a:t>
            </a:r>
          </a:p>
          <a:p>
            <a:r>
              <a:rPr lang="ru-RU" dirty="0"/>
              <a:t>труда парикмахера, продолжать знакомить детей с инструментами, </a:t>
            </a:r>
            <a:r>
              <a:rPr lang="ru-RU" dirty="0" err="1"/>
              <a:t>которы</a:t>
            </a:r>
            <a:r>
              <a:rPr lang="ru-RU" dirty="0"/>
              <a:t>-</a:t>
            </a:r>
          </a:p>
          <a:p>
            <a:r>
              <a:rPr lang="ru-RU" dirty="0"/>
              <a:t>ми пользуется парикмахер (зеркало, расчески, бигуди, ножницы, фен,</a:t>
            </a:r>
          </a:p>
          <a:p>
            <a:r>
              <a:rPr lang="ru-RU" dirty="0"/>
              <a:t>электрическая машинка для стрижки, заколки и т.д.) Помочь детям сделать</a:t>
            </a:r>
          </a:p>
          <a:p>
            <a:r>
              <a:rPr lang="ru-RU" dirty="0"/>
              <a:t>выводы о пользе работы парикмахера.</a:t>
            </a:r>
          </a:p>
        </p:txBody>
      </p:sp>
    </p:spTree>
    <p:extLst>
      <p:ext uri="{BB962C8B-B14F-4D97-AF65-F5344CB8AC3E}">
        <p14:creationId xmlns:p14="http://schemas.microsoft.com/office/powerpoint/2010/main" val="3304791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6353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ПРОФЕССИЕЙ «ПАРИКМАХЕР»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90" y="1196752"/>
            <a:ext cx="6888427" cy="516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17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Знакомство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детей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особенностями спецодежды, с используемым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инструментом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96" y="1628800"/>
            <a:ext cx="3642761" cy="4857016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648" y="1613613"/>
            <a:ext cx="3654152" cy="487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2309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Ребята поблагодарили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мастера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беседу с нами. Дети узнали много полезного и интересного.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экскурсию!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089" y="1628800"/>
            <a:ext cx="6283821" cy="4712866"/>
          </a:xfrm>
        </p:spPr>
      </p:pic>
    </p:spTree>
    <p:extLst>
      <p:ext uri="{BB962C8B-B14F-4D97-AF65-F5344CB8AC3E}">
        <p14:creationId xmlns:p14="http://schemas.microsoft.com/office/powerpoint/2010/main" val="1263227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</TotalTime>
  <Words>104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«Сланцевская школа интернат, реализующая  адаптированные программы»  ГбОУ ЛО «Сланцевская школа-интернат»</vt:lpstr>
      <vt:lpstr>Цель:</vt:lpstr>
      <vt:lpstr>Знакомство с ПРОФЕССИЕЙ «ПАРИКМАХЕР»</vt:lpstr>
      <vt:lpstr>Знакомство детей с особенностями спецодежды, с используемым инструментом</vt:lpstr>
      <vt:lpstr>Ребята поблагодарили мастера за беседу с нами. Дети узнали много полезного и интересного. Спасибо за экскурсию!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«Сланцевская школа интернат, реализующая  адаптированные программы»  ГКОУ ЛО «Сланцевская школа-интернат»</dc:title>
  <dc:creator>Пользователь Windows</dc:creator>
  <cp:lastModifiedBy>Пользователь Windows</cp:lastModifiedBy>
  <cp:revision>17</cp:revision>
  <dcterms:created xsi:type="dcterms:W3CDTF">2021-09-30T06:03:24Z</dcterms:created>
  <dcterms:modified xsi:type="dcterms:W3CDTF">2022-10-19T17:57:23Z</dcterms:modified>
</cp:coreProperties>
</file>