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89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848872" cy="3600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</a:t>
            </a:r>
            <a:b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класса на швейную фабрику </a:t>
            </a:r>
            <a:b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ООО «Закройщик» 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5373216"/>
            <a:ext cx="3888432" cy="12961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 воспитатель: Крупенина Н.К.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6"/>
          <a:stretch/>
        </p:blipFill>
        <p:spPr>
          <a:xfrm>
            <a:off x="611560" y="4077072"/>
            <a:ext cx="381642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309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280920" cy="2232247"/>
          </a:xfrm>
        </p:spPr>
        <p:txBody>
          <a:bodyPr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обучающиеся 7 класса, школы-интернат посетили швейную фабрику ООО «Закройщик» в городе Сланцы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780928"/>
            <a:ext cx="8280920" cy="345638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об основах организации труда и производства на швейных предприятиях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образовательные: ознакомить учащихся с технологией производственного процесса изготовления одежды;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развивающие: развить познавательный интерес к швейному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делу;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воспитательные: воспитать чувства уважения к культуре труда, внимательность, активность.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коррекционные: развивать речь учащихся.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0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75724"/>
            <a:ext cx="7776864" cy="102508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Экскурсия была проведена под руководством </a:t>
            </a:r>
            <a:r>
              <a:rPr lang="ru-RU" dirty="0" smtClean="0">
                <a:solidFill>
                  <a:schemeClr val="tx1"/>
                </a:solidFill>
              </a:rPr>
              <a:t>Елены Сергеевны мастером швейного </a:t>
            </a:r>
            <a:r>
              <a:rPr lang="ru-RU" dirty="0">
                <a:solidFill>
                  <a:schemeClr val="tx1"/>
                </a:solidFill>
              </a:rPr>
              <a:t>производства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06574"/>
            <a:ext cx="7560840" cy="4790778"/>
          </a:xfrm>
        </p:spPr>
      </p:pic>
    </p:spTree>
    <p:extLst>
      <p:ext uri="{BB962C8B-B14F-4D97-AF65-F5344CB8AC3E}">
        <p14:creationId xmlns:p14="http://schemas.microsoft.com/office/powerpoint/2010/main" val="179109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56792"/>
            <a:ext cx="3149303" cy="23376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75724"/>
            <a:ext cx="7920880" cy="924475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со швейным производством мы начали с раскройного цеха. Раскройное производство занимает одно из важнейших мест в процессе изготовления швейных изделий. Задача раскройного цеха заключается в обеспечении трёх швейных цехов кроем.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63144"/>
            <a:ext cx="3024336" cy="231282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77072"/>
            <a:ext cx="2880320" cy="252028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1"/>
          <a:stretch/>
        </p:blipFill>
        <p:spPr>
          <a:xfrm>
            <a:off x="4644008" y="4017726"/>
            <a:ext cx="2911487" cy="2579626"/>
          </a:xfrm>
        </p:spPr>
      </p:pic>
    </p:spTree>
    <p:extLst>
      <p:ext uri="{BB962C8B-B14F-4D97-AF65-F5344CB8AC3E}">
        <p14:creationId xmlns:p14="http://schemas.microsoft.com/office/powerpoint/2010/main" val="2324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339551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вот стационарная машина. Такое раскройное оборудование используют для вырезания мелких деталей и деталей сложных конфигураций из предварительно рассеченных частей настила. Здесь работница делает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осноровку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деталей по лекалам из картона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внимательно следили за работой. Процесс им очень понравился!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844824"/>
            <a:ext cx="3471863" cy="223224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5" t="2894" b="15080"/>
          <a:stretch/>
        </p:blipFill>
        <p:spPr>
          <a:xfrm>
            <a:off x="4860032" y="2356834"/>
            <a:ext cx="3797944" cy="342578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324182"/>
            <a:ext cx="3528392" cy="234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2232248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раскройного, нас встретил пошивочный цех.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Сергеевна рассказала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детям, что в швейных цехах полученные детали из раскройного цеха обрабатывают, соединяют в узлы, а затем в изделие.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увидели как прокладывают клеевую кромку по срезам деталей швейных изделий, как делают тонким мелом и мылом разметку вспомогательных линий на деталях.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Посмотрели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швейное и утюжильное оборудование. Вокруг была дружная, слаженная рабочая обстановка.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3471863" cy="216024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32856"/>
            <a:ext cx="3470275" cy="223224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66847"/>
            <a:ext cx="3635896" cy="2204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525333"/>
            <a:ext cx="3528392" cy="208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0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75724"/>
            <a:ext cx="8856983" cy="924475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Цеха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«Закройщик»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оснащены универсальными и специальными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машинами,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оборудованием для влажно-тепловой обработки с парогенераторами. За работой оборудования следят механики, электрики,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слесари.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мы побывали в отделочном цехе и на участке контроля готовой продукции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увидели, как ставят металлические застёжки на изделии.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4157985" cy="41764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1988840"/>
            <a:ext cx="4085976" cy="4104456"/>
          </a:xfrm>
        </p:spPr>
      </p:pic>
    </p:spTree>
    <p:extLst>
      <p:ext uri="{BB962C8B-B14F-4D97-AF65-F5344CB8AC3E}">
        <p14:creationId xmlns:p14="http://schemas.microsoft.com/office/powerpoint/2010/main" val="267328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8784976" cy="2808311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и подошла к завершению наша экскурсия.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было ознакомление с самым лучшим, крупным швейным предприятием лёгкой промышленности  нашего города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«Закройщик»,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готовности обучающихся к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профессиональному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самоопределению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После посещения швейного предприятия, у обучающихся появилось представление о процессе производства, разнообразии профессий задействованных в работе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Погружение в профессиональную среду не пройдет для обучающихся даром. Одно дело-видеть всё с экранов компьютеров или телевизоров, и совсем другое- соприкоснуться с реальным производством. Это обязательно положительно повлияет на развитие творческой личности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45024"/>
            <a:ext cx="3923928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24"/>
            <a:ext cx="3923928" cy="300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052737"/>
            <a:ext cx="8640960" cy="4608512"/>
          </a:xfrm>
        </p:spPr>
        <p:txBody>
          <a:bodyPr/>
          <a:lstStyle/>
          <a:p>
            <a:pPr algn="ctr"/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прошла 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очень интересно </a:t>
            </a: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познавательно.</a:t>
            </a:r>
            <a:b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Огромная благодарность руководству фабрики, всем 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сотрудникам!!!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70</TotalTime>
  <Words>186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Spring</vt:lpstr>
      <vt:lpstr>Экскурсия  7 класса на швейную фабрику  ООО «Закройщик» </vt:lpstr>
      <vt:lpstr>В рамках профориентационной работы обучающиеся 7 класса, школы-интернат посетили швейную фабрику ООО «Закройщик» в городе Сланцы</vt:lpstr>
      <vt:lpstr>Экскурсия была проведена под руководством Елены Сергеевны мастером швейного производства  </vt:lpstr>
      <vt:lpstr>Знакомство со швейным производством мы начали с раскройного цеха. Раскройное производство занимает одно из важнейших мест в процессе изготовления швейных изделий. Задача раскройного цеха заключается в обеспечении трёх швейных цехов кроем.  </vt:lpstr>
      <vt:lpstr>А вот стационарная машина. Такое раскройное оборудование используют для вырезания мелких деталей и деталей сложных конфигураций из предварительно рассеченных частей настила. Здесь работница делает осноровку деталей по лекалам из картона. Дети внимательно следили за работой. Процесс им очень понравился!</vt:lpstr>
      <vt:lpstr>После раскройного, нас встретил пошивочный цех. Елена Сергеевна рассказала детям, что в швейных цехах полученные детали из раскройного цеха обрабатывают, соединяют в узлы, а затем в изделие. Дети увидели как прокладывают клеевую кромку по срезам деталей швейных изделий, как делают тонким мелом и мылом разметку вспомогательных линий на деталях. Посмотрели швейное и утюжильное оборудование. Вокруг была дружная, слаженная рабочая обстановка. </vt:lpstr>
      <vt:lpstr>Цеха ООО «Закройщик» оснащены универсальными и специальными машинами, а также оборудованием для влажно-тепловой обработки с парогенераторами. За работой оборудования следят механики, электрики, слесари. Затем мы побывали в отделочном цехе и на участке контроля готовой продукции. Мы увидели, как ставят металлические застёжки на изделии. </vt:lpstr>
      <vt:lpstr>Вот и подошла к завершению наша экскурсия.  Главной целью было ознакомление с самым лучшим, крупным швейным предприятием лёгкой промышленности  нашего города ООО «Закройщик», формирование готовности обучающихся к профессиональному самоопределению. После посещения швейного предприятия, у обучающихся появилось представление о процессе производства, разнообразии профессий задействованных в работе. Погружение в профессиональную среду не пройдет для обучающихся даром. Одно дело-видеть всё с экранов компьютеров или телевизоров, и совсем другое- соприкоснуться с реальным производством. Это обязательно положительно повлияет на развитие творческой личности обучающихся. </vt:lpstr>
      <vt:lpstr>Экскурсия прошла очень интересно и познавательно. Огромная благодарность руководству фабрики, всем сотрудникам!!!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7 класса на швейную фабрику  ООО «Закройщик» </dc:title>
  <dc:creator>Админ</dc:creator>
  <cp:lastModifiedBy>Админ</cp:lastModifiedBy>
  <cp:revision>8</cp:revision>
  <dcterms:created xsi:type="dcterms:W3CDTF">2018-10-19T18:00:36Z</dcterms:created>
  <dcterms:modified xsi:type="dcterms:W3CDTF">2018-10-19T19:21:49Z</dcterms:modified>
</cp:coreProperties>
</file>