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65" r:id="rId6"/>
    <p:sldId id="261" r:id="rId7"/>
    <p:sldId id="267" r:id="rId8"/>
    <p:sldId id="271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QTOns2cTTNt7Eyu2mg3Bi-BdV0QZ2vDoAdZWVX2RLi00jNAZPBZ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105273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ЭКСКУРСИЯ  В ШКОЛЬНУЮ ПРАЧЕЧНУЮ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ГБОУ ЛО « СЛАНЦЕВСКАЯ ШКОЛА - ИНТЕРНАТ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mrslaundry.com.sg/wp-content/uploads/2019/08/laundry-g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8374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436510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и провела: воспитатель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Кузьмина О.В.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класс.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Ноябрь 2021г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forwallpaper.com/files/thumbs/preview/92/924897__rainbow_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00616">
            <a:off x="1628175" y="1808836"/>
            <a:ext cx="7216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QTOns2cTTNt7Eyu2mg3Bi-BdV0QZ2vDoAdZWVX2RLi00jNAZPBZ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2" y="-315416"/>
            <a:ext cx="9144000" cy="71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Цель: познакомить с профессией прачки, её профессиональными обязанностями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ОБОБЩИТЬ И ЗАКРЕПИТЬ  ЗНАНИЯ О РАБОТЕ ПРАЧКИ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УТОЧНИТЬ НАЗВАНИЕ МАШИН, ПРЕДМЕТОВ  И ЭЛЕКТРИЧЕСКИХ ПРИБОРОВ, ПОМОГАЮЩИХ В РАБОТЕ ПРАЧКИ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ЗАКРЕПИТЬ НАЗВАНИЕ ПРОФЕССИИ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ВОСПИТЫВАТЬ ИНТЕРЕС И УВАЖЕНИЕ К ПРОФЕССИИ ПРАЧКИ.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й - розовый ф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xXx\Desktop\ПРАЧЕЧНАЯ\IMG_8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3" y="953344"/>
            <a:ext cx="6408713" cy="4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766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ЗНАКОМСТВО С ПРАЧКОЙ ГАЛИНОЙ ВЛАДИМИРОВНОЙ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ы фон для презентаций - зелёный цв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23512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xXx\Desktop\ПРАЧЕЧНАЯ\IMG_8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9660"/>
            <a:ext cx="4032447" cy="50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Xx\Desktop\ПРАЧЕЧНАЯ\IMG_8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60648"/>
            <a:ext cx="47831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4536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Заложили бельё в машину </a:t>
            </a:r>
            <a:r>
              <a:rPr lang="ru-RU" sz="2400" b="1" dirty="0" smtClean="0">
                <a:solidFill>
                  <a:srgbClr val="002060"/>
                </a:solidFill>
              </a:rPr>
              <a:t>НАСЫПАЕМ СТИРАЛЬНЫЙ ПОРОШОК В СПЕЦИАЛЬНЫЙ ОТСЕК МАШИНЫ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1756" y="4365104"/>
            <a:ext cx="459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ВКЛЮЧАЕМ   НУЖНУЮ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   ПРОГРАММУ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ы фон для презентаций - зелёный цв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xXx\Desktop\ПРАЧЕЧНАЯ\IMG_8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2606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       МАШИНА СТИРАЕТ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ы фон для презентаций - зелёный цв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xXx\Desktop\ПРАЧЕЧНАЯ\IMG_8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8864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СУШИЛЬНАЯ МАШИНА 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СУШИТ БЕЛЬЁ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Xx\Desktop\ПРАЧЕЧНАЯ\IMG_8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15719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</a:t>
            </a:r>
            <a:r>
              <a:rPr lang="ru-RU" sz="3200" b="1" dirty="0" smtClean="0">
                <a:solidFill>
                  <a:srgbClr val="FFFF00"/>
                </a:solidFill>
              </a:rPr>
              <a:t>Гладильная доска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Xx\Desktop\ПРАЧЕЧНАЯ\IMG_8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УТЮГОМ ГЛАДИМ БЕЛЬЁ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Xx\Desktop\ПРАЧЕЧНАЯ\IMG_8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10</cp:revision>
  <dcterms:created xsi:type="dcterms:W3CDTF">2021-11-18T15:27:41Z</dcterms:created>
  <dcterms:modified xsi:type="dcterms:W3CDTF">2021-11-18T16:53:37Z</dcterms:modified>
</cp:coreProperties>
</file>