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2" r:id="rId3"/>
    <p:sldId id="257" r:id="rId4"/>
    <p:sldId id="258" r:id="rId5"/>
    <p:sldId id="269" r:id="rId6"/>
    <p:sldId id="259" r:id="rId7"/>
    <p:sldId id="264" r:id="rId8"/>
    <p:sldId id="304" r:id="rId9"/>
    <p:sldId id="261" r:id="rId10"/>
    <p:sldId id="270" r:id="rId11"/>
    <p:sldId id="262" r:id="rId12"/>
    <p:sldId id="265" r:id="rId13"/>
    <p:sldId id="271" r:id="rId14"/>
    <p:sldId id="266" r:id="rId15"/>
    <p:sldId id="297" r:id="rId16"/>
    <p:sldId id="268" r:id="rId17"/>
    <p:sldId id="272" r:id="rId18"/>
    <p:sldId id="273" r:id="rId19"/>
    <p:sldId id="279" r:id="rId20"/>
    <p:sldId id="310" r:id="rId21"/>
    <p:sldId id="280" r:id="rId22"/>
    <p:sldId id="282" r:id="rId23"/>
    <p:sldId id="283" r:id="rId24"/>
    <p:sldId id="292" r:id="rId25"/>
    <p:sldId id="312" r:id="rId26"/>
    <p:sldId id="284" r:id="rId27"/>
    <p:sldId id="289" r:id="rId28"/>
    <p:sldId id="286" r:id="rId29"/>
    <p:sldId id="296" r:id="rId30"/>
    <p:sldId id="287" r:id="rId31"/>
    <p:sldId id="315" r:id="rId32"/>
    <p:sldId id="288" r:id="rId33"/>
    <p:sldId id="316" r:id="rId34"/>
    <p:sldId id="291" r:id="rId35"/>
    <p:sldId id="295" r:id="rId36"/>
    <p:sldId id="298" r:id="rId37"/>
    <p:sldId id="299" r:id="rId38"/>
    <p:sldId id="301" r:id="rId39"/>
    <p:sldId id="319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76672"/>
            <a:ext cx="7175351" cy="4536504"/>
          </a:xfrm>
        </p:spPr>
        <p:txBody>
          <a:bodyPr/>
          <a:lstStyle/>
          <a:p>
            <a:pPr marL="182880" indent="0">
              <a:buNone/>
            </a:pPr>
            <a:r>
              <a:rPr lang="ru-RU" sz="6600" dirty="0" smtClean="0">
                <a:solidFill>
                  <a:srgbClr val="FF0000"/>
                </a:solidFill>
              </a:rPr>
              <a:t>              </a:t>
            </a:r>
            <a:r>
              <a:rPr lang="ru-RU" sz="6600" dirty="0">
                <a:solidFill>
                  <a:srgbClr val="FF0000"/>
                </a:solidFill>
              </a:rPr>
              <a:t>Ш</a:t>
            </a:r>
            <a:r>
              <a:rPr lang="ru-RU" sz="6600" dirty="0" smtClean="0">
                <a:solidFill>
                  <a:srgbClr val="FF0000"/>
                </a:solidFill>
              </a:rPr>
              <a:t>кольные    годы чудесные..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s://ds05.infourok.ru/uploads/ex/0ba1/000589e0-3cf720d4/2/hello_html_3b1c8e5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8809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258136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ita\Desktop\на презентацию\IMG_68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1271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ita\Desktop\для праздника\фото 5 класс\фото 4 класс\ТМНР фото\IMG_20180426_1038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3853078" cy="649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Rita\Desktop\для праздника\фото 5 класс\фото 4 класс\ТМНР фото\IMG_20180426_104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7471" y="188639"/>
            <a:ext cx="3650792" cy="649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8445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ita\Desktop\для праздника\фото 5 класс\фото 4 класс\ТМНР фото\IMG_20181010_1022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3384376" cy="65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Rita\Desktop\для праздника\фото 5 класс\фото 4 класс\ТМНР фото\IMG_20180920_0937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6632"/>
            <a:ext cx="4464496" cy="600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23548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ita\Desktop\на презентацию\IMG_68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67921" cy="676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2899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Rita\Desktop\на презентацию\IMG_67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8" y="29344"/>
            <a:ext cx="913924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7160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Rita\Desktop\для праздника\фото 5 класс\126___09\IMG_66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54" y="1"/>
            <a:ext cx="90898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22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ita\Desktop\на презентацию\IMG_67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8" y="3836"/>
            <a:ext cx="9144178" cy="685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59338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748463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9600" dirty="0" smtClean="0">
                <a:solidFill>
                  <a:srgbClr val="FF0000"/>
                </a:solidFill>
              </a:rPr>
              <a:t>Чаепитие…..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5123" name="Picture 3" descr="C:\Users\Rita\Desktop\на презентацию\IMG_20191024_1020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412"/>
            <a:ext cx="792088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0802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ita\Desktop\на презентацию\IMG_20181008_0947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56886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6264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661248"/>
            <a:ext cx="8820472" cy="1196752"/>
          </a:xfrm>
        </p:spPr>
        <p:txBody>
          <a:bodyPr/>
          <a:lstStyle/>
          <a:p>
            <a:pPr marL="0" indent="0" algn="l">
              <a:buNone/>
            </a:pPr>
            <a:r>
              <a:rPr lang="ru-RU" sz="7200" dirty="0" smtClean="0">
                <a:solidFill>
                  <a:srgbClr val="FF0000"/>
                </a:solidFill>
              </a:rPr>
              <a:t>Любимая школа……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Rita\Desktop\на презентацию\IMG_66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986" y="0"/>
            <a:ext cx="7776865" cy="584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749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ita\Desktop\фото 3 и 5 класс\IMG_20191129_10502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768752" cy="679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68109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Rita\Desktop\фото 3 и 5 класс\IMG_20191129_093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790" y="0"/>
            <a:ext cx="79744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6352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Rita\Desktop\на презентацию\IMG_66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754"/>
            <a:ext cx="6768752" cy="686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018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Rita\Desktop\на презентацию\IMG_67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772" y="404664"/>
            <a:ext cx="9201772" cy="600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4630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Rita\Desktop\на презентацию\IMG_20181010_1014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786"/>
            <a:ext cx="3909814" cy="679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2371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Rita\Desktop\для праздника\фото 5 класс\126___09\IMG_65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6865" y="-12457"/>
            <a:ext cx="6181479" cy="687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3721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7673" y="476672"/>
            <a:ext cx="3748823" cy="583264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Спасибо нашим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поварам за то,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что вкусно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варят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нам!!!!!!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Users\Rita\Desktop\фото 3 и 5 класс\IMG_20191129_0935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0" y="0"/>
            <a:ext cx="5283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338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Rita\Desktop\для праздника\открытое и проф. труд\128___11\IMG_67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79" y="0"/>
            <a:ext cx="59285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1554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Rita\Desktop\для праздника\фото 5 класс\126___09\IMG_65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88640"/>
            <a:ext cx="9143999" cy="625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814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661248"/>
            <a:ext cx="8352927" cy="1196752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Мы одуванчики…..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15362" name="Picture 2" descr="C:\Users\Rita\Desktop\для праздника\открытое и проф. труд\128___11\IMG_67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200800" cy="589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4749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Rita\Desktop\для праздника\фото 5 класс\126___09\IMG_65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5" y="-11462"/>
            <a:ext cx="5752371" cy="686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5248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ita\Desktop\на презентацию\IMG_20180927_1047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65" y="188640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ita\Desktop\для праздника\фото 5 класс\фото 4 класс\IMG_20180927_1042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09427"/>
            <a:ext cx="4424267" cy="447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849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Rita\Desktop\для праздника\открытое и проф. труд\128___11\IMG_67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914400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22492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Rita\Desktop\фото 3 и 5 класс\IMG_20191129_0931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294"/>
            <a:ext cx="5544616" cy="683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5954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Rita\Desktop\для праздника\фото 5 класс\126___09\IMG_65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3951"/>
            <a:ext cx="9144000" cy="531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3465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805264"/>
            <a:ext cx="6512511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Перемена……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362" name="Picture 2" descr="C:\Users\Rita\Desktop\фото 3 и 5 класс\IMG_20191129_093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138" y="21138"/>
            <a:ext cx="7464829" cy="587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4751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Rita\Desktop\для праздника\фото 5 класс\126___09\IMG_655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006" y="0"/>
            <a:ext cx="91920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455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Rita\Desktop\для праздника\фото 5 класс\126___09\IMG_66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2657"/>
            <a:ext cx="914400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3767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Rita\Desktop\для праздника\фото 5 класс\126___09\IMG_66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0985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Rita\Desktop\для праздника\фото 5 класс\фото все 2019 год\IMG_20191024_1022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8549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Rita\Desktop\для праздника\фото 5 класс\фото 4 класс\IMG_20180927_0915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99" y="29344"/>
            <a:ext cx="6271215" cy="682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5216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776864" cy="5688632"/>
          </a:xfrm>
        </p:spPr>
        <p:txBody>
          <a:bodyPr/>
          <a:lstStyle/>
          <a:p>
            <a:pPr marL="0" indent="0" algn="ctr">
              <a:buNone/>
            </a:pPr>
            <a:r>
              <a:rPr lang="ru-RU" sz="9600" dirty="0" smtClean="0">
                <a:solidFill>
                  <a:srgbClr val="FF0000"/>
                </a:solidFill>
              </a:rPr>
              <a:t>Спасибо за </a:t>
            </a:r>
            <a:br>
              <a:rPr lang="ru-RU" sz="9600" dirty="0" smtClean="0">
                <a:solidFill>
                  <a:srgbClr val="FF0000"/>
                </a:solidFill>
              </a:rPr>
            </a:br>
            <a:r>
              <a:rPr lang="ru-RU" sz="9600" dirty="0">
                <a:solidFill>
                  <a:srgbClr val="FF0000"/>
                </a:solidFill>
              </a:rPr>
              <a:t/>
            </a:r>
            <a:br>
              <a:rPr lang="ru-RU" sz="9600" dirty="0">
                <a:solidFill>
                  <a:srgbClr val="FF0000"/>
                </a:solidFill>
              </a:rPr>
            </a:br>
            <a:r>
              <a:rPr lang="ru-RU" sz="9600" dirty="0" smtClean="0">
                <a:solidFill>
                  <a:srgbClr val="FF0000"/>
                </a:solidFill>
              </a:rPr>
              <a:t>внимание!!!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380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Rita\Desktop\для праздника\открытое и проф. труд\128___11\IMG_67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1"/>
            <a:ext cx="8280920" cy="621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6438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ita\Desktop\на презентацию\IMG_68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3" y="404664"/>
            <a:ext cx="9137657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964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ita\Desktop\для праздника\фото 5 класс\фото 4 класс\IMG_20180927_103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51" y="188640"/>
            <a:ext cx="469852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ita\Desktop\для праздника\фото 5 класс\фото 4 класс\ТМНР фото\IMG_20181015_1142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2573"/>
            <a:ext cx="3096344" cy="613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6765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ita\Desktop\для праздника\фото 5 класс\фото 4 класс\ТМНР фото\IMG_20180426_1041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3897"/>
            <a:ext cx="3908989" cy="637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Rita\Desktop\для праздника\фото 5 класс\фото 4 класс\ТМНР фото\IMG_20181015_1144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654" y="332656"/>
            <a:ext cx="3585298" cy="637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0996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ita\Desktop\фото 3 и 5 класс\IMG_20191129_1028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0312" y="0"/>
            <a:ext cx="72487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6335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15" y="767698"/>
            <a:ext cx="5420281" cy="5544616"/>
          </a:xfrm>
        </p:spPr>
        <p:txBody>
          <a:bodyPr/>
          <a:lstStyle/>
          <a:p>
            <a:pPr marL="0" indent="0" algn="ctr">
              <a:buNone/>
            </a:pPr>
            <a:r>
              <a:rPr lang="ru-RU" sz="7200" dirty="0" smtClean="0">
                <a:solidFill>
                  <a:srgbClr val="FF0000"/>
                </a:solidFill>
              </a:rPr>
              <a:t>Как прекрасен этот мир!!!!!!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Rita\Desktop\для праздника\фото 5 класс\фото 4 класс\ТМНР фото\IMG_20181015_1152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80930"/>
            <a:ext cx="2515937" cy="583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1582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202</TotalTime>
  <Words>22</Words>
  <Application>Microsoft Office PowerPoint</Application>
  <PresentationFormat>Экран (4:3)</PresentationFormat>
  <Paragraphs>8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Воздушный поток</vt:lpstr>
      <vt:lpstr>              Школьные    годы чудесные..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Как прекрасен этот мир!!!!!!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Чаепитие…..</vt:lpstr>
      <vt:lpstr>Слайд 18</vt:lpstr>
      <vt:lpstr>Любимая школа……</vt:lpstr>
      <vt:lpstr>Слайд 20</vt:lpstr>
      <vt:lpstr>Слайд 21</vt:lpstr>
      <vt:lpstr>Слайд 22</vt:lpstr>
      <vt:lpstr>Слайд 23</vt:lpstr>
      <vt:lpstr>Слайд 24</vt:lpstr>
      <vt:lpstr> Спасибо нашим   поварам за то,   что вкусно   варят   нам!!!!!!</vt:lpstr>
      <vt:lpstr>Слайд 26</vt:lpstr>
      <vt:lpstr>Слайд 27</vt:lpstr>
      <vt:lpstr>Мы одуванчики…..</vt:lpstr>
      <vt:lpstr>Слайд 29</vt:lpstr>
      <vt:lpstr>Слайд 30</vt:lpstr>
      <vt:lpstr>Слайд 31</vt:lpstr>
      <vt:lpstr>Слайд 32</vt:lpstr>
      <vt:lpstr>Перемена……</vt:lpstr>
      <vt:lpstr>Слайд 34</vt:lpstr>
      <vt:lpstr>Слайд 35</vt:lpstr>
      <vt:lpstr>Слайд 36</vt:lpstr>
      <vt:lpstr>Слайд 37</vt:lpstr>
      <vt:lpstr>Слайд 38</vt:lpstr>
      <vt:lpstr>Спасибо за  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Наши              школьные    годы чудесные..</dc:title>
  <dc:creator>Margo</dc:creator>
  <cp:lastModifiedBy>Любовь</cp:lastModifiedBy>
  <cp:revision>30</cp:revision>
  <dcterms:created xsi:type="dcterms:W3CDTF">2019-11-28T09:36:02Z</dcterms:created>
  <dcterms:modified xsi:type="dcterms:W3CDTF">2020-09-28T06:39:54Z</dcterms:modified>
</cp:coreProperties>
</file>