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61" r:id="rId5"/>
    <p:sldId id="263" r:id="rId6"/>
    <p:sldId id="277" r:id="rId7"/>
    <p:sldId id="264" r:id="rId8"/>
    <p:sldId id="278" r:id="rId9"/>
    <p:sldId id="279" r:id="rId10"/>
    <p:sldId id="282" r:id="rId11"/>
    <p:sldId id="281" r:id="rId12"/>
    <p:sldId id="280" r:id="rId13"/>
    <p:sldId id="266" r:id="rId14"/>
    <p:sldId id="275" r:id="rId15"/>
    <p:sldId id="270" r:id="rId16"/>
    <p:sldId id="267" r:id="rId17"/>
    <p:sldId id="269" r:id="rId18"/>
    <p:sldId id="268" r:id="rId19"/>
    <p:sldId id="271" r:id="rId20"/>
    <p:sldId id="283" r:id="rId21"/>
    <p:sldId id="272" r:id="rId22"/>
    <p:sldId id="273" r:id="rId23"/>
    <p:sldId id="274" r:id="rId24"/>
    <p:sldId id="259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1960" y="646386"/>
            <a:ext cx="9664262" cy="4587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/>
              <a:t>ГКОУ ЛО «</a:t>
            </a:r>
            <a:r>
              <a:rPr lang="ru-RU" sz="1200" dirty="0" err="1"/>
              <a:t>Сланцевская</a:t>
            </a:r>
            <a:r>
              <a:rPr lang="ru-RU" sz="1200" dirty="0"/>
              <a:t> </a:t>
            </a:r>
            <a:r>
              <a:rPr lang="ru-RU" sz="1200" dirty="0" smtClean="0"/>
              <a:t> школа - интернат,  реализующая адаптированные  образовательные программы»</a:t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400" dirty="0" smtClean="0"/>
              <a:t>ТВОРЧЕСКИЙ ПРОЕКТ: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i="1" dirty="0" smtClean="0">
                <a:solidFill>
                  <a:srgbClr val="FFFF00"/>
                </a:solidFill>
              </a:rPr>
              <a:t>«Дорога к добрым делам»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dirty="0" smtClean="0"/>
              <a:t>Направление: духовно – нравственное</a:t>
            </a:r>
            <a:br>
              <a:rPr lang="ru-RU" sz="2000" dirty="0" smtClean="0"/>
            </a:br>
            <a:r>
              <a:rPr lang="ru-RU" sz="2000" dirty="0" smtClean="0"/>
              <a:t>(возрастная категория: обучающиеся 1 а класса)</a:t>
            </a:r>
            <a:br>
              <a:rPr lang="ru-RU" sz="2000" dirty="0" smtClean="0"/>
            </a:br>
            <a:r>
              <a:rPr lang="ru-RU" sz="2000" dirty="0" smtClean="0"/>
              <a:t>2019 – 2020 учебный год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5454869"/>
            <a:ext cx="8791575" cy="58332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Подготовила: </a:t>
            </a:r>
            <a:r>
              <a:rPr lang="ru-RU" sz="1800" dirty="0" err="1" smtClean="0"/>
              <a:t>клюкина</a:t>
            </a:r>
            <a:r>
              <a:rPr lang="ru-RU" sz="1800" dirty="0" smtClean="0"/>
              <a:t>  </a:t>
            </a:r>
            <a:r>
              <a:rPr lang="ru-RU" sz="1800" dirty="0" err="1" smtClean="0"/>
              <a:t>наталья</a:t>
            </a:r>
            <a:r>
              <a:rPr lang="ru-RU" sz="1800" dirty="0" smtClean="0"/>
              <a:t> </a:t>
            </a:r>
            <a:r>
              <a:rPr lang="ru-RU" sz="1800" dirty="0" err="1" smtClean="0"/>
              <a:t>михайловна</a:t>
            </a:r>
            <a:r>
              <a:rPr lang="ru-RU" sz="1800" dirty="0" smtClean="0"/>
              <a:t> - воспитатель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03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58" y="457202"/>
            <a:ext cx="4596063" cy="5871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07505" y="1094877"/>
            <a:ext cx="5871409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4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97834" y="1588168"/>
            <a:ext cx="6039853" cy="3633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24463" y="1515980"/>
            <a:ext cx="6039853" cy="3777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38473" y="1816769"/>
            <a:ext cx="6039853" cy="31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13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5010" y="1323474"/>
            <a:ext cx="5630779" cy="4138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232" y="577516"/>
            <a:ext cx="4499810" cy="56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86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Наше первое посещение </a:t>
            </a:r>
            <a:br>
              <a:rPr lang="ru-RU" dirty="0" smtClean="0"/>
            </a:br>
            <a:r>
              <a:rPr lang="ru-RU" dirty="0" smtClean="0"/>
              <a:t>городской библиотеки 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68600"/>
            <a:ext cx="4089400" cy="3581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0" y="2768600"/>
            <a:ext cx="4064000" cy="358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200" y="2768600"/>
            <a:ext cx="4191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21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7461"/>
          </a:xfrm>
        </p:spPr>
        <p:txBody>
          <a:bodyPr/>
          <a:lstStyle/>
          <a:p>
            <a:pPr algn="ctr"/>
            <a:r>
              <a:rPr lang="ru-RU" dirty="0" smtClean="0"/>
              <a:t>Учимся играя!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5340" y="2056988"/>
            <a:ext cx="4692319" cy="3610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46484" y="2147220"/>
            <a:ext cx="4692320" cy="3429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16912" y="1939989"/>
            <a:ext cx="4692320" cy="38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27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1311"/>
          </a:xfrm>
        </p:spPr>
        <p:txBody>
          <a:bodyPr/>
          <a:lstStyle/>
          <a:p>
            <a:pPr algn="ctr"/>
            <a:r>
              <a:rPr lang="ru-RU" dirty="0" smtClean="0"/>
              <a:t>Готовимся к осеннему празднику!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83028" y="2460172"/>
            <a:ext cx="4876800" cy="3178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09256" y="2242457"/>
            <a:ext cx="4876801" cy="3614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69627" y="2188027"/>
            <a:ext cx="4876802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12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0882"/>
          </a:xfrm>
        </p:spPr>
        <p:txBody>
          <a:bodyPr/>
          <a:lstStyle/>
          <a:p>
            <a:pPr algn="ctr"/>
            <a:r>
              <a:rPr lang="ru-RU" dirty="0" smtClean="0"/>
              <a:t>Учимся быть здоровыми!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" y="1803400"/>
            <a:ext cx="4978400" cy="43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813" y="1803400"/>
            <a:ext cx="551021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40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26572"/>
            <a:ext cx="9905998" cy="827314"/>
          </a:xfrm>
        </p:spPr>
        <p:txBody>
          <a:bodyPr/>
          <a:lstStyle/>
          <a:p>
            <a:pPr algn="ctr"/>
            <a:r>
              <a:rPr lang="ru-RU" dirty="0" smtClean="0"/>
              <a:t>Вредным привычкам – нет!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0999" y="1513119"/>
            <a:ext cx="5377545" cy="465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00494" y="1567541"/>
            <a:ext cx="5890759" cy="49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18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618518"/>
            <a:ext cx="11150600" cy="1007082"/>
          </a:xfrm>
        </p:spPr>
        <p:txBody>
          <a:bodyPr/>
          <a:lstStyle/>
          <a:p>
            <a:pPr algn="ctr"/>
            <a:r>
              <a:rPr lang="ru-RU" dirty="0" smtClean="0"/>
              <a:t>Вместе Играем  и занимаемся спортом!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31459" y="2487885"/>
            <a:ext cx="4445000" cy="3279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5975" y="2416941"/>
            <a:ext cx="4445000" cy="3421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040414" y="1904996"/>
            <a:ext cx="3405352" cy="44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19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9019"/>
          </a:xfrm>
        </p:spPr>
        <p:txBody>
          <a:bodyPr/>
          <a:lstStyle/>
          <a:p>
            <a:pPr algn="ctr"/>
            <a:r>
              <a:rPr lang="ru-RU" dirty="0" smtClean="0"/>
              <a:t>Учимся танцевать!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95670" y="2514601"/>
            <a:ext cx="4908889" cy="3056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70418" y="2358190"/>
            <a:ext cx="4908889" cy="3368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030" y="2177718"/>
            <a:ext cx="4908888" cy="37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02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15310"/>
            <a:ext cx="9905998" cy="88286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«</a:t>
            </a:r>
            <a:r>
              <a:rPr lang="ru-RU" sz="4800" dirty="0" smtClean="0">
                <a:solidFill>
                  <a:srgbClr val="FFFF00"/>
                </a:solidFill>
                <a:latin typeface="+mn-lt"/>
              </a:rPr>
              <a:t>Дорога к добрым делам»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3" y="1198179"/>
            <a:ext cx="9905998" cy="5234152"/>
          </a:xfrm>
        </p:spPr>
      </p:pic>
    </p:spTree>
    <p:extLst>
      <p:ext uri="{BB962C8B-B14F-4D97-AF65-F5344CB8AC3E}">
        <p14:creationId xmlns:p14="http://schemas.microsoft.com/office/powerpoint/2010/main" xmlns="" val="128015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5587"/>
          </a:xfrm>
        </p:spPr>
        <p:txBody>
          <a:bodyPr/>
          <a:lstStyle/>
          <a:p>
            <a:pPr algn="ctr"/>
            <a:r>
              <a:rPr lang="ru-RU" dirty="0" smtClean="0"/>
              <a:t>Расширяем круг общения!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73767" y="1564104"/>
            <a:ext cx="7026444" cy="4620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43798" y="2370226"/>
            <a:ext cx="4620129" cy="30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20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/>
          <a:lstStyle/>
          <a:p>
            <a:pPr algn="ctr"/>
            <a:r>
              <a:rPr lang="ru-RU" dirty="0" smtClean="0"/>
              <a:t>С новым годом!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05726" y="2117559"/>
            <a:ext cx="4981073" cy="3633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92507" y="2141624"/>
            <a:ext cx="4981077" cy="3585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67861" y="2273971"/>
            <a:ext cx="4981077" cy="33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70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1524"/>
          </a:xfrm>
        </p:spPr>
        <p:txBody>
          <a:bodyPr/>
          <a:lstStyle/>
          <a:p>
            <a:pPr algn="ctr"/>
            <a:r>
              <a:rPr lang="ru-RU" dirty="0" smtClean="0"/>
              <a:t>Акция «протяни руку лапам»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6117" y="1648327"/>
            <a:ext cx="5029198" cy="4812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56420" y="1588168"/>
            <a:ext cx="5029200" cy="49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07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3714"/>
          </a:xfrm>
        </p:spPr>
        <p:txBody>
          <a:bodyPr/>
          <a:lstStyle/>
          <a:p>
            <a:pPr algn="ctr"/>
            <a:r>
              <a:rPr lang="ru-RU" dirty="0" smtClean="0"/>
              <a:t>Акция «свеча памяти»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1024" y="2062624"/>
            <a:ext cx="4788566" cy="3887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390146" y="1612231"/>
            <a:ext cx="5657262" cy="47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47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79" y="379140"/>
            <a:ext cx="5582654" cy="2219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68" y="2887578"/>
            <a:ext cx="4812631" cy="3392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916" y="2887578"/>
            <a:ext cx="5269830" cy="33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1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88" y="267628"/>
            <a:ext cx="10392936" cy="62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23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28" y="441434"/>
            <a:ext cx="6539893" cy="111935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  Актуальность</a:t>
            </a:r>
            <a:r>
              <a:rPr lang="ru-RU" sz="1400" dirty="0" smtClean="0"/>
              <a:t> темы в том, что в последние годы доброта, дружба, милосердие постепенно исчезают из нашей повседневной жизни.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7214936" y="1455822"/>
            <a:ext cx="5181600" cy="34891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028" y="1560786"/>
            <a:ext cx="6539893" cy="46508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Школа – это место, где взрослые могут целенаправленно помочь детям сформировать и усвоить вечные ценности – доброту, отзывчивость, милосердие. Не стоит забывать, что дети – будущее России, но именно от взрослых зависит, каким будет это будущее. </a:t>
            </a:r>
          </a:p>
          <a:p>
            <a:pPr algn="just"/>
            <a:r>
              <a:rPr lang="ru-RU" dirty="0" smtClean="0"/>
              <a:t>   Детей необходимо научить видеть в других людях хорошие качества и поступки, только тогда они вырастут уверенными в своих силах, добрые и отзывчивые  на чужую боль и беду.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В духовно – нравственном воспитании важно не только сформировать моральное сознание, нравственные чувства, но и самое главное, включить школьника в различные виды деятельности, где раскрываются их нравственные отношения, где они учатся простому человеческому общению, общению друг с другом.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4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94275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цель: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6623050" y="1366838"/>
            <a:ext cx="5181600" cy="3667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0" y="1552354"/>
            <a:ext cx="5934511" cy="42388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Воспитание нравственных чувств и этического сознания у младших школьников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4447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5934508" cy="73010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Задачи: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6623050" y="1366838"/>
            <a:ext cx="5181600" cy="3667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3" y="1339703"/>
            <a:ext cx="5934508" cy="5103627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создание </a:t>
            </a:r>
            <a:r>
              <a:rPr lang="ru-RU" sz="2000" dirty="0"/>
              <a:t>благоприятной психологической атмосферы;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формирование </a:t>
            </a:r>
            <a:r>
              <a:rPr lang="ru-RU" sz="2000" dirty="0"/>
              <a:t>базовых навыков поведения, воспитание обучающихся на основе личностно – ориентированного подхода, привитие навыков коллективизма, толерантного отношения к окружающим людям;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формирование </a:t>
            </a:r>
            <a:r>
              <a:rPr lang="ru-RU" sz="2000" dirty="0"/>
              <a:t>духовно – нравственных качеств личности обучающихся;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расширение </a:t>
            </a:r>
            <a:r>
              <a:rPr lang="ru-RU" sz="2000" dirty="0"/>
              <a:t>кругозора обучающихся и формирование мировоззрения об окружающей действительности.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47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762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Виды</a:t>
            </a:r>
            <a:r>
              <a:rPr lang="ru-RU" sz="2400" dirty="0" smtClean="0"/>
              <a:t> </a:t>
            </a:r>
            <a:r>
              <a:rPr lang="ru-RU" sz="3600" dirty="0" smtClean="0"/>
              <a:t>деятельности: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6623050" y="1366838"/>
            <a:ext cx="5181600" cy="3667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0" y="1371600"/>
            <a:ext cx="5934511" cy="4419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познавательная;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в</a:t>
            </a:r>
            <a:r>
              <a:rPr lang="ru-RU" sz="2400" dirty="0" smtClean="0"/>
              <a:t>оспитывающая;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х</a:t>
            </a:r>
            <a:r>
              <a:rPr lang="ru-RU" sz="2400" dirty="0" smtClean="0"/>
              <a:t>удожественно – творческая;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портивно – оздоровительная;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т</a:t>
            </a:r>
            <a:r>
              <a:rPr lang="ru-RU" sz="2400" dirty="0" smtClean="0"/>
              <a:t>рудовая;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к</a:t>
            </a:r>
            <a:r>
              <a:rPr lang="ru-RU" sz="2400" dirty="0" smtClean="0"/>
              <a:t>ультурно – досуговая;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Проблемно – ценностное общение.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00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881270"/>
          </a:xfrm>
        </p:spPr>
        <p:txBody>
          <a:bodyPr/>
          <a:lstStyle/>
          <a:p>
            <a:pPr algn="ctr"/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3" y="4980856"/>
            <a:ext cx="3195240" cy="386268"/>
          </a:xfrm>
        </p:spPr>
        <p:txBody>
          <a:bodyPr/>
          <a:lstStyle/>
          <a:p>
            <a:r>
              <a:rPr lang="ru-RU" sz="1400" dirty="0" err="1" smtClean="0"/>
              <a:t>БеседЫ</a:t>
            </a:r>
            <a:endParaRPr lang="ru-RU" sz="1400" dirty="0" smtClean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1187931" y="1443555"/>
            <a:ext cx="3101008" cy="31956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1141413" y="5506278"/>
            <a:ext cx="3195240" cy="795131"/>
          </a:xfrm>
        </p:spPr>
        <p:txBody>
          <a:bodyPr/>
          <a:lstStyle/>
          <a:p>
            <a:r>
              <a:rPr lang="ru-RU" dirty="0" smtClean="0"/>
              <a:t>ВИКТОРИНЫ</a:t>
            </a:r>
          </a:p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89053" y="4980856"/>
            <a:ext cx="3200400" cy="386269"/>
          </a:xfrm>
        </p:spPr>
        <p:txBody>
          <a:bodyPr/>
          <a:lstStyle/>
          <a:p>
            <a:r>
              <a:rPr lang="ru-RU" sz="1400" dirty="0" smtClean="0"/>
              <a:t>СЮЖЕТНО – РОЛЕВЫЕ ИГРЫ</a:t>
            </a:r>
            <a:endParaRPr lang="ru-RU" sz="1400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89053" y="1490869"/>
            <a:ext cx="3198940" cy="3101009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487593" y="5506277"/>
            <a:ext cx="3200400" cy="795131"/>
          </a:xfrm>
        </p:spPr>
        <p:txBody>
          <a:bodyPr/>
          <a:lstStyle/>
          <a:p>
            <a:r>
              <a:rPr lang="ru-RU" dirty="0" smtClean="0"/>
              <a:t>ИНСЦЕНИРОВКА</a:t>
            </a:r>
          </a:p>
          <a:p>
            <a:r>
              <a:rPr lang="ru-RU" dirty="0" smtClean="0"/>
              <a:t>ПРОСМОТР ПРЕЗЕНАЦИЙ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852567" y="4980857"/>
            <a:ext cx="3190741" cy="386273"/>
          </a:xfrm>
        </p:spPr>
        <p:txBody>
          <a:bodyPr/>
          <a:lstStyle/>
          <a:p>
            <a:r>
              <a:rPr lang="ru-RU" sz="1400" dirty="0" smtClean="0"/>
              <a:t>ЭКСКУРСИИ</a:t>
            </a:r>
            <a:endParaRPr lang="ru-RU" sz="1400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7899881" y="1442762"/>
            <a:ext cx="3101010" cy="3197225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852442" y="5506277"/>
            <a:ext cx="3194968" cy="79513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 В КОНКУРСАХ И</a:t>
            </a:r>
          </a:p>
          <a:p>
            <a:r>
              <a:rPr lang="ru-RU" dirty="0" smtClean="0"/>
              <a:t>В ШКОЛЬНЫХ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77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41434"/>
            <a:ext cx="5934508" cy="6148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Планируемые результаты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6819106" y="1562894"/>
            <a:ext cx="5181600" cy="32750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966" y="1056290"/>
            <a:ext cx="6921062" cy="5265682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Личностные: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формирование и развитие личностной культуры;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Формирование мотивации личной нравственной компетенции – «становиться лучше»;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ф</a:t>
            </a:r>
            <a:r>
              <a:rPr lang="ru-RU" sz="1400" dirty="0" smtClean="0"/>
              <a:t>ормирование нравственных представлений о том, что такое «хорошо» и что такое «плохо», а также внутренней установки в сознании школьника поступать «хорошо»;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азвитие доброжелательности и эмоциональной отзывчивости, понимания других людей и сопереживания им;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Формирование уважительного отношения к родителям, осознанного, заботливого отношения к старшим и младшим;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асширение круга общения, развитие навыков сотрудничества со взрослыми и сверстниками в разных социальных ситуациях;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азвитие творческих способностей и интересов, приобретение опыта творческой деятельности;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</a:t>
            </a:r>
            <a:r>
              <a:rPr lang="ru-RU" sz="1400" dirty="0" smtClean="0"/>
              <a:t>азвитие представлений об окружающем мире в совокупности его природных и социальных компонентов.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9538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0" y="618518"/>
            <a:ext cx="10876547" cy="89746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Первые успехи в учебной и внеурочной деятельности 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70020" y="1515975"/>
            <a:ext cx="6497052" cy="4860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26439" y="2189748"/>
            <a:ext cx="4860762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191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557</TotalTime>
  <Words>450</Words>
  <Application>Microsoft Office PowerPoint</Application>
  <PresentationFormat>Произвольный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Контур</vt:lpstr>
      <vt:lpstr>ГКОУ ЛО «Сланцевская  школа - интернат,  реализующая адаптированные  образовательные программы»          ТВОРЧЕСКИЙ ПРОЕКТ:  «Дорога к добрым делам»  Направление: духовно – нравственное (возрастная категория: обучающиеся 1 а класса) 2019 – 2020 учебный год</vt:lpstr>
      <vt:lpstr>«Дорога к добрым делам»</vt:lpstr>
      <vt:lpstr>   Актуальность темы в том, что в последние годы доброта, дружба, милосердие постепенно исчезают из нашей повседневной жизни.</vt:lpstr>
      <vt:lpstr>цель:</vt:lpstr>
      <vt:lpstr>Задачи:</vt:lpstr>
      <vt:lpstr>Виды деятельности:</vt:lpstr>
      <vt:lpstr>Формы работы:</vt:lpstr>
      <vt:lpstr>Планируемые результаты </vt:lpstr>
      <vt:lpstr>Первые успехи в учебной и внеурочной деятельности !</vt:lpstr>
      <vt:lpstr>Слайд 10</vt:lpstr>
      <vt:lpstr>Слайд 11</vt:lpstr>
      <vt:lpstr>Слайд 12</vt:lpstr>
      <vt:lpstr>Наше первое посещение  городской библиотеки !</vt:lpstr>
      <vt:lpstr>Учимся играя!</vt:lpstr>
      <vt:lpstr>Готовимся к осеннему празднику!</vt:lpstr>
      <vt:lpstr>Учимся быть здоровыми! </vt:lpstr>
      <vt:lpstr>Вредным привычкам – нет!</vt:lpstr>
      <vt:lpstr>Вместе Играем  и занимаемся спортом!</vt:lpstr>
      <vt:lpstr>Учимся танцевать!</vt:lpstr>
      <vt:lpstr>Расширяем круг общения!</vt:lpstr>
      <vt:lpstr>С новым годом!</vt:lpstr>
      <vt:lpstr>Акция «протяни руку лапам»</vt:lpstr>
      <vt:lpstr>Акция «свеча памяти»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Марина</cp:lastModifiedBy>
  <cp:revision>53</cp:revision>
  <dcterms:created xsi:type="dcterms:W3CDTF">2020-05-26T01:39:33Z</dcterms:created>
  <dcterms:modified xsi:type="dcterms:W3CDTF">2020-06-18T09:51:33Z</dcterms:modified>
</cp:coreProperties>
</file>