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7" r:id="rId4"/>
    <p:sldId id="263" r:id="rId5"/>
    <p:sldId id="264" r:id="rId6"/>
    <p:sldId id="257" r:id="rId7"/>
    <p:sldId id="260" r:id="rId8"/>
    <p:sldId id="265" r:id="rId9"/>
    <p:sldId id="266" r:id="rId10"/>
    <p:sldId id="261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34AB-7BCB-40E2-859C-F586E11F66E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6E78AE0-08F6-4A88-B347-EBE107D51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586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34AB-7BCB-40E2-859C-F586E11F66E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E78AE0-08F6-4A88-B347-EBE107D51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215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34AB-7BCB-40E2-859C-F586E11F66E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E78AE0-08F6-4A88-B347-EBE107D51C7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4720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34AB-7BCB-40E2-859C-F586E11F66E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E78AE0-08F6-4A88-B347-EBE107D51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144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34AB-7BCB-40E2-859C-F586E11F66E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E78AE0-08F6-4A88-B347-EBE107D51C7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5798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34AB-7BCB-40E2-859C-F586E11F66E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E78AE0-08F6-4A88-B347-EBE107D51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167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34AB-7BCB-40E2-859C-F586E11F66E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8AE0-08F6-4A88-B347-EBE107D51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156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34AB-7BCB-40E2-859C-F586E11F66E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8AE0-08F6-4A88-B347-EBE107D51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45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34AB-7BCB-40E2-859C-F586E11F66E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8AE0-08F6-4A88-B347-EBE107D51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367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34AB-7BCB-40E2-859C-F586E11F66E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E78AE0-08F6-4A88-B347-EBE107D51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178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34AB-7BCB-40E2-859C-F586E11F66E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6E78AE0-08F6-4A88-B347-EBE107D51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670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34AB-7BCB-40E2-859C-F586E11F66E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6E78AE0-08F6-4A88-B347-EBE107D51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161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34AB-7BCB-40E2-859C-F586E11F66E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8AE0-08F6-4A88-B347-EBE107D51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931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34AB-7BCB-40E2-859C-F586E11F66E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8AE0-08F6-4A88-B347-EBE107D51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33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34AB-7BCB-40E2-859C-F586E11F66E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78AE0-08F6-4A88-B347-EBE107D51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251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34AB-7BCB-40E2-859C-F586E11F66E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E78AE0-08F6-4A88-B347-EBE107D51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42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C34AB-7BCB-40E2-859C-F586E11F66E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E78AE0-08F6-4A88-B347-EBE107D51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2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972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479675"/>
          </a:xfrm>
        </p:spPr>
        <p:txBody>
          <a:bodyPr>
            <a:normAutofit/>
          </a:bodyPr>
          <a:lstStyle/>
          <a:p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Сланцевская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школа-интернат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реализующая</a:t>
            </a:r>
            <a:b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адаптированные программы»</a:t>
            </a:r>
            <a:b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ГбОУ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ЛО «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Сланцевская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школа-интернат»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9213" y="3746500"/>
            <a:ext cx="9135755" cy="2551061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14400" b="1" dirty="0" smtClean="0">
                <a:solidFill>
                  <a:srgbClr val="FF0000"/>
                </a:solidFill>
              </a:rPr>
              <a:t>Виртуальная экскурсия «Улицы города Сланцы рассказывают……», с помощью сети-интернет.</a:t>
            </a:r>
            <a:endParaRPr lang="ru-RU" sz="14400" b="1" dirty="0">
              <a:solidFill>
                <a:srgbClr val="FF0000"/>
              </a:solidFill>
            </a:endParaRPr>
          </a:p>
          <a:p>
            <a:r>
              <a:rPr lang="ru-RU" sz="14400" b="1" dirty="0" smtClean="0">
                <a:solidFill>
                  <a:srgbClr val="FF0000"/>
                </a:solidFill>
              </a:rPr>
              <a:t>                                             </a:t>
            </a:r>
          </a:p>
          <a:p>
            <a:r>
              <a:rPr lang="ru-RU" sz="14400" b="1" dirty="0" smtClean="0">
                <a:solidFill>
                  <a:srgbClr val="FF0000"/>
                </a:solidFill>
              </a:rPr>
              <a:t>                                            </a:t>
            </a:r>
            <a:r>
              <a:rPr lang="ru-RU" sz="11200" b="1" dirty="0" smtClean="0">
                <a:solidFill>
                  <a:srgbClr val="FF0000"/>
                </a:solidFill>
              </a:rPr>
              <a:t>Подготовила: </a:t>
            </a:r>
          </a:p>
          <a:p>
            <a:r>
              <a:rPr lang="ru-RU" sz="11200" b="1" dirty="0" smtClean="0">
                <a:solidFill>
                  <a:srgbClr val="FF0000"/>
                </a:solidFill>
              </a:rPr>
              <a:t>                               Воспитатель - Баринова Е.А.</a:t>
            </a:r>
            <a:endParaRPr lang="ru-RU" sz="11200" b="1" dirty="0">
              <a:solidFill>
                <a:srgbClr val="FF0000"/>
              </a:solidFill>
            </a:endParaRPr>
          </a:p>
        </p:txBody>
      </p:sp>
      <p:sp>
        <p:nvSpPr>
          <p:cNvPr id="5" name="AutoShape 2" descr="https://apf.mail.ru/cgi-bin/readmsg?id=16414879511107819176;0;1&amp;exif=1&amp;full=1&amp;x-email=ekaterina.ekaterina.barinov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apf.mail.ru/cgi-bin/readmsg?id=16414879511107819176;0;1&amp;exif=1&amp;full=1&amp;x-email=ekaterina.ekaterina.barinov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187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latin typeface="Bahnschrift Condensed" panose="020B0502040204020203" pitchFamily="34" charset="0"/>
              </a:rPr>
              <a:t>Знакомство с мемориалом </a:t>
            </a:r>
            <a:r>
              <a:rPr lang="ru-RU" sz="2800" b="1" dirty="0">
                <a:latin typeface="Bahnschrift Condensed" panose="020B0502040204020203" pitchFamily="34" charset="0"/>
              </a:rPr>
              <a:t>Великой Отечественной </a:t>
            </a:r>
            <a:r>
              <a:rPr lang="ru-RU" sz="2800" b="1" dirty="0" smtClean="0">
                <a:latin typeface="Bahnschrift Condensed" panose="020B0502040204020203" pitchFamily="34" charset="0"/>
              </a:rPr>
              <a:t>войны, </a:t>
            </a:r>
            <a:r>
              <a:rPr lang="ru-RU" sz="2800" b="1" dirty="0">
                <a:latin typeface="Bahnschrift Condensed" panose="020B0502040204020203" pitchFamily="34" charset="0"/>
              </a:rPr>
              <a:t>с именами бойцов, погибших в боях за эти места. Город находился в оккупации с 17 июля 1941 по 2 февраля 1944 года.</a:t>
            </a:r>
            <a:br>
              <a:rPr lang="ru-RU" sz="2800" b="1" dirty="0">
                <a:latin typeface="Bahnschrift Condensed" panose="020B0502040204020203" pitchFamily="34" charset="0"/>
              </a:rPr>
            </a:br>
            <a:r>
              <a:rPr lang="ru-RU" sz="1000" dirty="0"/>
              <a:t/>
            </a:r>
            <a:br>
              <a:rPr lang="ru-RU" sz="1000" dirty="0"/>
            </a:br>
            <a:endParaRPr lang="ru-RU" sz="1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6752"/>
            <a:ext cx="2828789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83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71000"/>
            <a:ext cx="12193057" cy="720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0912" y="196407"/>
            <a:ext cx="8911687" cy="1280890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Спасибо!!!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9647" y="1638300"/>
            <a:ext cx="3914774" cy="5219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60960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36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enfond.ru/wp-content/uploads/2017/08/maxresdefault-e15026975214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8733" cy="707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429" y="3539613"/>
            <a:ext cx="9599075" cy="1905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Цель:</a:t>
            </a:r>
            <a:br>
              <a:rPr lang="ru-RU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1.Развитие </a:t>
            </a:r>
            <a:r>
              <a:rPr lang="ru-RU" dirty="0">
                <a:solidFill>
                  <a:srgbClr val="FF0000"/>
                </a:solidFill>
                <a:latin typeface="Bahnschrift Condensed" panose="020B0502040204020203" pitchFamily="34" charset="0"/>
              </a:rPr>
              <a:t>познавательных способностей и навыков, расширение и углубление  предметных и </a:t>
            </a:r>
            <a:r>
              <a:rPr lang="ru-RU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метапредметных</a:t>
            </a:r>
            <a:r>
              <a:rPr lang="ru-RU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знаний.</a:t>
            </a:r>
            <a:br>
              <a:rPr lang="ru-RU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ru-RU" dirty="0">
                <a:solidFill>
                  <a:srgbClr val="FF0000"/>
                </a:solidFill>
                <a:latin typeface="Bahnschrift Condensed" panose="020B0502040204020203" pitchFamily="34" charset="0"/>
              </a:rPr>
              <a:t>2. Осуществление комплексного подхода к воспитанию в духе патриотизма, приобщение дошкольников к истории и культуре родного города, местным достопримечательностям, воспитание любви и привязанности к родному краю.</a:t>
            </a:r>
            <a:br>
              <a:rPr lang="ru-RU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endParaRPr lang="ru-RU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946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403" y="1873045"/>
            <a:ext cx="6093597" cy="498495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483" y="0"/>
            <a:ext cx="8915400" cy="377762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Bahnschrift Condensed" panose="020B0502040204020203" pitchFamily="34" charset="0"/>
              </a:rPr>
              <a:t>Образовательные задачи:</a:t>
            </a:r>
            <a:endParaRPr lang="ru-RU" sz="2400" dirty="0">
              <a:latin typeface="Bahnschrift Condensed" panose="020B0502040204020203" pitchFamily="34" charset="0"/>
            </a:endParaRPr>
          </a:p>
          <a:p>
            <a:r>
              <a:rPr lang="ru-RU" sz="2400" dirty="0">
                <a:latin typeface="Bahnschrift Condensed" panose="020B0502040204020203" pitchFamily="34" charset="0"/>
              </a:rPr>
              <a:t>1.Систематизировать представления детей о том, что для каждого человека малая родина это место, где родился человек, где прошло его детство.</a:t>
            </a:r>
          </a:p>
          <a:p>
            <a:r>
              <a:rPr lang="ru-RU" sz="2400" dirty="0">
                <a:latin typeface="Bahnschrift Condensed" panose="020B0502040204020203" pitchFamily="34" charset="0"/>
              </a:rPr>
              <a:t>2.Закрепить знания детей о родном городе Сланцы и ее объектах.</a:t>
            </a:r>
          </a:p>
          <a:p>
            <a:r>
              <a:rPr lang="ru-RU" sz="2400" dirty="0">
                <a:latin typeface="Bahnschrift Condensed" panose="020B0502040204020203" pitchFamily="34" charset="0"/>
              </a:rPr>
              <a:t>3.Совершенствование грамматического строя речи.</a:t>
            </a:r>
          </a:p>
          <a:p>
            <a:r>
              <a:rPr lang="ru-RU" sz="2400" dirty="0">
                <a:latin typeface="Bahnschrift Condensed" panose="020B0502040204020203" pitchFamily="34" charset="0"/>
              </a:rPr>
              <a:t>Воспитательные задачи:</a:t>
            </a:r>
          </a:p>
          <a:p>
            <a:r>
              <a:rPr lang="ru-RU" sz="2400" dirty="0">
                <a:latin typeface="Bahnschrift Condensed" panose="020B0502040204020203" pitchFamily="34" charset="0"/>
              </a:rPr>
              <a:t>-формирование патриотических чувств.</a:t>
            </a:r>
          </a:p>
          <a:p>
            <a:r>
              <a:rPr lang="ru-RU" sz="2400" dirty="0">
                <a:latin typeface="Bahnschrift Condensed" panose="020B0502040204020203" pitchFamily="34" charset="0"/>
              </a:rPr>
              <a:t>-воспитание любви к малой родине, чувства гордости за свой город.</a:t>
            </a:r>
          </a:p>
          <a:p>
            <a:r>
              <a:rPr lang="ru-RU" sz="2400" b="1" dirty="0">
                <a:latin typeface="Bahnschrift Condensed" panose="020B0502040204020203" pitchFamily="34" charset="0"/>
              </a:rPr>
              <a:t>Развивающие:</a:t>
            </a:r>
            <a:endParaRPr lang="ru-RU" sz="2400" dirty="0">
              <a:latin typeface="Bahnschrift Condensed" panose="020B0502040204020203" pitchFamily="34" charset="0"/>
            </a:endParaRPr>
          </a:p>
          <a:p>
            <a:r>
              <a:rPr lang="ru-RU" sz="2400" dirty="0">
                <a:latin typeface="Bahnschrift Condensed" panose="020B0502040204020203" pitchFamily="34" charset="0"/>
              </a:rPr>
              <a:t>-развитие навыков речевого общения.</a:t>
            </a:r>
          </a:p>
          <a:p>
            <a:r>
              <a:rPr lang="ru-RU" sz="2400" dirty="0">
                <a:latin typeface="Bahnschrift Condensed" panose="020B0502040204020203" pitchFamily="34" charset="0"/>
              </a:rPr>
              <a:t>-развитие памяти сообразительности.</a:t>
            </a:r>
          </a:p>
          <a:p>
            <a:r>
              <a:rPr lang="ru-RU" sz="2400" dirty="0">
                <a:latin typeface="Bahnschrift Condensed" panose="020B0502040204020203" pitchFamily="34" charset="0"/>
              </a:rPr>
              <a:t>-развитие творческих способностей.</a:t>
            </a:r>
          </a:p>
          <a:p>
            <a:r>
              <a:rPr lang="ru-RU" sz="2400" b="1" dirty="0">
                <a:latin typeface="Bahnschrift Condensed" panose="020B0502040204020203" pitchFamily="34" charset="0"/>
              </a:rPr>
              <a:t>Предварительная работа:</a:t>
            </a:r>
            <a:endParaRPr lang="ru-RU" sz="2400" dirty="0">
              <a:latin typeface="Bahnschrift Condensed" panose="020B0502040204020203" pitchFamily="34" charset="0"/>
            </a:endParaRPr>
          </a:p>
          <a:p>
            <a:r>
              <a:rPr lang="ru-RU" sz="2400" dirty="0">
                <a:latin typeface="Bahnschrift Condensed" panose="020B0502040204020203" pitchFamily="34" charset="0"/>
              </a:rPr>
              <a:t>-знакомство с историей г. Сланцы.</a:t>
            </a:r>
          </a:p>
          <a:p>
            <a:r>
              <a:rPr lang="ru-RU" sz="2400" dirty="0" smtClean="0">
                <a:latin typeface="Bahnschrift Condensed" panose="020B0502040204020203" pitchFamily="34" charset="0"/>
              </a:rPr>
              <a:t>Создание карты-макета</a:t>
            </a:r>
            <a:endParaRPr lang="ru-RU" sz="24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73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32"/>
            <a:ext cx="12192000" cy="75106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654" y="5841351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Знакомство обучающихся 5 А  класса с г. Сланцы - </a:t>
            </a:r>
            <a:r>
              <a:rPr lang="ru-RU" b="1" dirty="0"/>
              <a:t>г</a:t>
            </a:r>
            <a:r>
              <a:rPr lang="ru-RU" b="1" dirty="0" smtClean="0"/>
              <a:t>ородом </a:t>
            </a:r>
            <a:r>
              <a:rPr lang="ru-RU" b="1" dirty="0"/>
              <a:t>имени горной </a:t>
            </a:r>
            <a:r>
              <a:rPr lang="ru-RU" b="1" dirty="0" smtClean="0"/>
              <a:t>породы.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2734" y="688258"/>
            <a:ext cx="8915400" cy="377762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Бывают такие города, названия которых прямо указывают на их происхождение. Один из них — город Сланцы на юго-западе Ленинградской области, в 180 километрах от Петербурга.</a:t>
            </a:r>
          </a:p>
          <a:p>
            <a:r>
              <a:rPr lang="ru-RU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endParaRPr lang="ru-RU" sz="24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1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96"/>
            <a:ext cx="12192000" cy="748600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86521"/>
            <a:ext cx="8915400" cy="3777622"/>
          </a:xfrm>
        </p:spPr>
        <p:txBody>
          <a:bodyPr>
            <a:normAutofit fontScale="92500"/>
          </a:bodyPr>
          <a:lstStyle/>
          <a:p>
            <a:r>
              <a:rPr lang="ru-RU" sz="2800" b="1" dirty="0" smtClean="0">
                <a:solidFill>
                  <a:srgbClr val="222222"/>
                </a:solidFill>
                <a:latin typeface="Bahnschrift Condensed" panose="020B0502040204020203" pitchFamily="34" charset="0"/>
              </a:rPr>
              <a:t>Обучающиеся 5 А класса узнали, что название появилось , </a:t>
            </a:r>
            <a:r>
              <a:rPr lang="ru-RU" sz="2800" b="1" dirty="0">
                <a:solidFill>
                  <a:srgbClr val="222222"/>
                </a:solidFill>
                <a:latin typeface="Bahnschrift Condensed" panose="020B0502040204020203" pitchFamily="34" charset="0"/>
              </a:rPr>
              <a:t>благодаря сланцам — это горная порода </a:t>
            </a:r>
            <a:r>
              <a:rPr lang="ru-RU" sz="2800" b="1" dirty="0" err="1" smtClean="0">
                <a:solidFill>
                  <a:srgbClr val="222222"/>
                </a:solidFill>
                <a:latin typeface="Bahnschrift Condensed" panose="020B0502040204020203" pitchFamily="34" charset="0"/>
              </a:rPr>
              <a:t>такая.Так</a:t>
            </a:r>
            <a:r>
              <a:rPr lang="ru-RU" sz="2800" b="1" dirty="0" smtClean="0">
                <a:solidFill>
                  <a:srgbClr val="222222"/>
                </a:solidFill>
                <a:latin typeface="Bahnschrift Condensed" panose="020B0502040204020203" pitchFamily="34" charset="0"/>
              </a:rPr>
              <a:t> же узнали,  что город </a:t>
            </a:r>
            <a:r>
              <a:rPr lang="ru-RU" sz="2800" b="1" dirty="0">
                <a:solidFill>
                  <a:srgbClr val="222222"/>
                </a:solidFill>
                <a:latin typeface="Bahnschrift Condensed" panose="020B0502040204020203" pitchFamily="34" charset="0"/>
              </a:rPr>
              <a:t>полностью советский: основан он в 1934 году как рабочий посёлок при месторождении горючих сланцев, получив статус города в 1949 году. Долгое время Сланцы носили гордое звание шахтёрской столицы Ленинградской области, но в наше время горючие сланцы здесь уже не добываются, поэтому экономически город </a:t>
            </a:r>
            <a:r>
              <a:rPr lang="ru-RU" sz="2800" b="1" dirty="0" err="1">
                <a:solidFill>
                  <a:srgbClr val="222222"/>
                </a:solidFill>
                <a:latin typeface="Bahnschrift Condensed" panose="020B0502040204020203" pitchFamily="34" charset="0"/>
              </a:rPr>
              <a:t>депрессивен</a:t>
            </a:r>
            <a:r>
              <a:rPr lang="ru-RU" sz="2800" b="1" dirty="0">
                <a:solidFill>
                  <a:srgbClr val="222222"/>
                </a:solidFill>
                <a:latin typeface="Bahnschrift Condensed" panose="020B0502040204020203" pitchFamily="34" charset="0"/>
              </a:rPr>
              <a:t>, хотя и более-менее продолжает жить за счёт ряда других предприятий. Население Сланцев сейчас насчитывает 33 тысячи жителей. </a:t>
            </a:r>
            <a:endParaRPr lang="ru-RU" sz="2800" b="1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104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6401" y="181658"/>
            <a:ext cx="8911687" cy="128089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Bahnschrift Condensed" panose="020B0502040204020203" pitchFamily="34" charset="0"/>
              </a:rPr>
              <a:t>С юга на север центр проходит улица Кирова, перспективу которой замыкает церковь. А среди высоких тополей, вполне возможно, что есть и ровесники города.</a:t>
            </a:r>
            <a:br>
              <a:rPr lang="ru-RU" sz="2800" b="1" dirty="0">
                <a:latin typeface="Bahnschrift Condensed" panose="020B0502040204020203" pitchFamily="34" charset="0"/>
              </a:rPr>
            </a:br>
            <a:r>
              <a:rPr lang="ru-RU" sz="2800" b="1" dirty="0">
                <a:latin typeface="Bahnschrift Condensed" panose="020B0502040204020203" pitchFamily="34" charset="0"/>
              </a:rPr>
              <a:t/>
            </a:r>
            <a:br>
              <a:rPr lang="ru-RU" sz="2800" b="1" dirty="0">
                <a:latin typeface="Bahnschrift Condensed" panose="020B0502040204020203" pitchFamily="34" charset="0"/>
              </a:rPr>
            </a:br>
            <a:endParaRPr lang="ru-RU" sz="2800" b="1" dirty="0">
              <a:latin typeface="Bahnschrift Condensed" panose="020B0502040204020203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27923" y="1703541"/>
            <a:ext cx="3864077" cy="51521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3541"/>
            <a:ext cx="7949381" cy="517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32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09"/>
            <a:ext cx="12192000" cy="64293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Знакомство с улицей Кирова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02007" y="15875"/>
            <a:ext cx="2833687" cy="3778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78152"/>
            <a:ext cx="2828789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27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7620000" cy="5715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4435" y="0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latin typeface="Bahnschrift Condensed" panose="020B0502040204020203" pitchFamily="34" charset="0"/>
              </a:rPr>
              <a:t>Некоторые здания построены явно ещё до войны, но цельного довоенного ансамбля не сохранилось:</a:t>
            </a:r>
            <a:br>
              <a:rPr lang="ru-RU" sz="3100" b="1" dirty="0">
                <a:latin typeface="Bahnschrift Condensed" panose="020B0502040204020203" pitchFamily="34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05" y="1143000"/>
            <a:ext cx="427703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54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498"/>
            <a:ext cx="12192000" cy="72009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75513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Bahnschrift Condensed" panose="020B0502040204020203" pitchFamily="34" charset="0"/>
              </a:rPr>
              <a:t>Особенно обучающимся понравилась церковь </a:t>
            </a:r>
            <a:r>
              <a:rPr lang="ru-RU" sz="3100" b="1" dirty="0">
                <a:latin typeface="Bahnschrift Condensed" panose="020B0502040204020203" pitchFamily="34" charset="0"/>
              </a:rPr>
              <a:t>Серафима Саровского, которую я уже показывал издалека. Построена в конце 2000-х.</a:t>
            </a:r>
            <a:br>
              <a:rPr lang="ru-RU" sz="3100" b="1" dirty="0">
                <a:latin typeface="Bahnschrift Condensed" panose="020B0502040204020203" pitchFamily="34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442932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226</TotalTime>
  <Words>357</Words>
  <Application>Microsoft Office PowerPoint</Application>
  <PresentationFormat>Широкоэкранный</PresentationFormat>
  <Paragraphs>32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Bahnschrift Condensed</vt:lpstr>
      <vt:lpstr>Century Gothic</vt:lpstr>
      <vt:lpstr>Times New Roman</vt:lpstr>
      <vt:lpstr>Wingdings 3</vt:lpstr>
      <vt:lpstr>Легкий дым</vt:lpstr>
      <vt:lpstr>Сланцевская школа-интернат, реализующая  адаптированные программы»  ГбОУ ЛО «Сланцевская школа-интернат»</vt:lpstr>
      <vt:lpstr>Цель: 1.Развитие познавательных способностей и навыков, расширение и углубление  предметных и метапредметных знаний. 2. Осуществление комплексного подхода к воспитанию в духе патриотизма, приобщение дошкольников к истории и культуре родного города, местным достопримечательностям, воспитание любви и привязанности к родному краю. </vt:lpstr>
      <vt:lpstr>Презентация PowerPoint</vt:lpstr>
      <vt:lpstr>Знакомство обучающихся 5 А  класса с г. Сланцы - городом имени горной породы. </vt:lpstr>
      <vt:lpstr>Презентация PowerPoint</vt:lpstr>
      <vt:lpstr>С юга на север центр проходит улица Кирова, перспективу которой замыкает церковь. А среди высоких тополей, вполне возможно, что есть и ровесники города.  </vt:lpstr>
      <vt:lpstr>Знакомство с улицей Кирова</vt:lpstr>
      <vt:lpstr>Некоторые здания построены явно ещё до войны, но цельного довоенного ансамбля не сохранилось:  </vt:lpstr>
      <vt:lpstr>Особенно обучающимся понравилась церковь Серафима Саровского, которую я уже показывал издалека. Построена в конце 2000-х.  </vt:lpstr>
      <vt:lpstr>Знакомство с мемориалом Великой Отечественной войны, с именами бойцов, погибших в боях за эти места. Город находился в оккупации с 17 июля 1941 по 2 февраля 1944 года.  </vt:lpstr>
      <vt:lpstr>Спасибо!!!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Сланцевская школа интернат, реализующая  адаптированные программы»  ГбОУ ЛО «Сланцевская школа-интернат»</dc:title>
  <dc:creator>Пользователь Windows</dc:creator>
  <cp:lastModifiedBy>Пользователь Windows</cp:lastModifiedBy>
  <cp:revision>18</cp:revision>
  <dcterms:created xsi:type="dcterms:W3CDTF">2022-01-06T16:41:35Z</dcterms:created>
  <dcterms:modified xsi:type="dcterms:W3CDTF">2022-01-12T08:19:40Z</dcterms:modified>
</cp:coreProperties>
</file>