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3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4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theme/theme12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4" r:id="rId3"/>
    <p:sldMasterId id="2147483687" r:id="rId4"/>
    <p:sldMasterId id="2147483700" r:id="rId5"/>
    <p:sldMasterId id="2147483713" r:id="rId6"/>
    <p:sldMasterId id="2147483726" r:id="rId7"/>
    <p:sldMasterId id="2147483739" r:id="rId8"/>
    <p:sldMasterId id="2147483752" r:id="rId9"/>
    <p:sldMasterId id="2147483765" r:id="rId10"/>
    <p:sldMasterId id="2147483778" r:id="rId11"/>
    <p:sldMasterId id="2147483791" r:id="rId12"/>
  </p:sldMasterIdLst>
  <p:notesMasterIdLst>
    <p:notesMasterId r:id="rId25"/>
  </p:notesMasterIdLst>
  <p:sldIdLst>
    <p:sldId id="256" r:id="rId13"/>
    <p:sldId id="257" r:id="rId14"/>
    <p:sldId id="258" r:id="rId15"/>
    <p:sldId id="259" r:id="rId16"/>
    <p:sldId id="260" r:id="rId17"/>
    <p:sldId id="266" r:id="rId18"/>
    <p:sldId id="261" r:id="rId19"/>
    <p:sldId id="262" r:id="rId20"/>
    <p:sldId id="263" r:id="rId21"/>
    <p:sldId id="264" r:id="rId22"/>
    <p:sldId id="265" r:id="rId23"/>
    <p:sldId id="267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DejaVu Sans"/>
        <a:cs typeface="DejaVu San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cs typeface="Arial" pitchFamily="34" charset="0"/>
            </a:endParaRPr>
          </a:p>
        </p:txBody>
      </p:sp>
      <p:sp>
        <p:nvSpPr>
          <p:cNvPr id="506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2400" spc="-1"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7" name="PlaceHolder 3"/>
          <p:cNvSpPr>
            <a:spLocks noGrp="1"/>
          </p:cNvSpPr>
          <p:nvPr>
            <p:ph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>
            <a:lvl1pPr marL="216000" indent="-216000" algn="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1200" spc="-1"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ru-RU"/>
              <a:t>&lt;date/time&gt;</a:t>
            </a:r>
            <a:endParaRPr lang="en-US"/>
          </a:p>
        </p:txBody>
      </p:sp>
      <p:sp>
        <p:nvSpPr>
          <p:cNvPr id="508" name="PlaceHolder 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lvl="0"/>
            <a:r>
              <a:rPr lang="en-US" noProof="0"/>
              <a:t>                       </a:t>
            </a:r>
          </a:p>
        </p:txBody>
      </p:sp>
      <p:sp>
        <p:nvSpPr>
          <p:cNvPr id="509" name="PlaceHolder 5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lvl="0"/>
            <a:r>
              <a:rPr lang="en-US" noProof="0"/>
              <a:t>Click to edit the notes format</a:t>
            </a:r>
          </a:p>
        </p:txBody>
      </p:sp>
      <p:sp>
        <p:nvSpPr>
          <p:cNvPr id="510" name="PlaceHolder 6"/>
          <p:cNvSpPr>
            <a:spLocks noGrp="1"/>
          </p:cNvSpPr>
          <p:nvPr>
            <p:ph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2400" spc="-1"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1" name="PlaceHolder 7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>
            <a:lvl1pPr marL="216000" indent="-216000" algn="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1200" spc="-1"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fld id="{401F0CEB-0750-44AF-833C-8417BBDCC6D8}" type="slidenum">
              <a:rPr lang="ru-RU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</p:spPr>
      </p:sp>
      <p:sp>
        <p:nvSpPr>
          <p:cNvPr id="551" name="PlaceHolder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pc="-1">
                <a:solidFill>
                  <a:srgbClr val="000000"/>
                </a:solidFill>
                <a:latin typeface="Calibri"/>
              </a:rPr>
              <a:t>Оригинальные шаблоны для презентаций: https://presentation-creation.ru/powerpoint-templates.html</a:t>
            </a:r>
            <a:r>
              <a:rPr lang="en-US" spc="-1">
                <a:solidFill>
                  <a:srgbClr val="000000"/>
                </a:solidFill>
                <a:latin typeface="Calibri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pc="-1">
                <a:solidFill>
                  <a:srgbClr val="000000"/>
                </a:solidFill>
                <a:latin typeface="Calibri"/>
              </a:rPr>
              <a:t>Бесплатно и без регистрации.</a:t>
            </a:r>
            <a:endParaRPr lang="en-US" spc="-1">
              <a:solidFill>
                <a:srgbClr val="000000"/>
              </a:solidFill>
              <a:latin typeface="Calibri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2" name="CustomShape 3"/>
          <p:cNvSpPr/>
          <p:nvPr/>
        </p:nvSpPr>
        <p:spPr>
          <a:xfrm>
            <a:off x="3884613" y="8685213"/>
            <a:ext cx="2971800" cy="457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DFA59CB-E884-4764-8A34-8283EFCA1EBE}" type="slidenum">
              <a:rPr lang="ru-RU" sz="1200" spc="-1">
                <a:solidFill>
                  <a:srgbClr val="000000"/>
                </a:solidFill>
                <a:latin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sz="1200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971640" y="40017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48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49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PlaceHolder 1"/>
          <p:cNvSpPr>
            <a:spLocks noGrp="1"/>
          </p:cNvSpPr>
          <p:nvPr>
            <p:ph type="subTitle"/>
          </p:nvPr>
        </p:nvSpPr>
        <p:spPr>
          <a:xfrm>
            <a:off x="250920" y="191880"/>
            <a:ext cx="7345440" cy="5673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53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54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55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57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58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59" name="PlaceHolder 4"/>
          <p:cNvSpPr>
            <a:spLocks noGrp="1"/>
          </p:cNvSpPr>
          <p:nvPr>
            <p:ph type="body"/>
          </p:nvPr>
        </p:nvSpPr>
        <p:spPr>
          <a:xfrm>
            <a:off x="473580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61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62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63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65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66" name="PlaceHolder 3"/>
          <p:cNvSpPr>
            <a:spLocks noGrp="1"/>
          </p:cNvSpPr>
          <p:nvPr>
            <p:ph type="body"/>
          </p:nvPr>
        </p:nvSpPr>
        <p:spPr>
          <a:xfrm>
            <a:off x="971640" y="40017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68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69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70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71" name="PlaceHolder 5"/>
          <p:cNvSpPr>
            <a:spLocks noGrp="1"/>
          </p:cNvSpPr>
          <p:nvPr>
            <p:ph type="body"/>
          </p:nvPr>
        </p:nvSpPr>
        <p:spPr>
          <a:xfrm>
            <a:off x="473580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73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74" name="PlaceHolder 3"/>
          <p:cNvSpPr>
            <a:spLocks noGrp="1"/>
          </p:cNvSpPr>
          <p:nvPr>
            <p:ph type="body"/>
          </p:nvPr>
        </p:nvSpPr>
        <p:spPr>
          <a:xfrm>
            <a:off x="345528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75" name="PlaceHolder 4"/>
          <p:cNvSpPr>
            <a:spLocks noGrp="1"/>
          </p:cNvSpPr>
          <p:nvPr>
            <p:ph type="body"/>
          </p:nvPr>
        </p:nvSpPr>
        <p:spPr>
          <a:xfrm>
            <a:off x="593856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76" name="PlaceHolder 5"/>
          <p:cNvSpPr>
            <a:spLocks noGrp="1"/>
          </p:cNvSpPr>
          <p:nvPr>
            <p:ph type="body"/>
          </p:nvPr>
        </p:nvSpPr>
        <p:spPr>
          <a:xfrm>
            <a:off x="97164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77" name="PlaceHolder 6"/>
          <p:cNvSpPr>
            <a:spLocks noGrp="1"/>
          </p:cNvSpPr>
          <p:nvPr>
            <p:ph type="body"/>
          </p:nvPr>
        </p:nvSpPr>
        <p:spPr>
          <a:xfrm>
            <a:off x="345528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78" name="PlaceHolder 7"/>
          <p:cNvSpPr>
            <a:spLocks noGrp="1"/>
          </p:cNvSpPr>
          <p:nvPr>
            <p:ph type="body"/>
          </p:nvPr>
        </p:nvSpPr>
        <p:spPr>
          <a:xfrm>
            <a:off x="593856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73580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86" name="PlaceHolder 2"/>
          <p:cNvSpPr>
            <a:spLocks noGrp="1"/>
          </p:cNvSpPr>
          <p:nvPr>
            <p:ph type="subTitle"/>
          </p:nvPr>
        </p:nvSpPr>
        <p:spPr>
          <a:xfrm>
            <a:off x="971640" y="1557360"/>
            <a:ext cx="7345440" cy="468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88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734544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90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91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subTitle"/>
          </p:nvPr>
        </p:nvSpPr>
        <p:spPr>
          <a:xfrm>
            <a:off x="250920" y="191880"/>
            <a:ext cx="7345440" cy="5673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95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96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97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99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00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01" name="PlaceHolder 4"/>
          <p:cNvSpPr>
            <a:spLocks noGrp="1"/>
          </p:cNvSpPr>
          <p:nvPr>
            <p:ph type="body"/>
          </p:nvPr>
        </p:nvSpPr>
        <p:spPr>
          <a:xfrm>
            <a:off x="473580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03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04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05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07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08" name="PlaceHolder 3"/>
          <p:cNvSpPr>
            <a:spLocks noGrp="1"/>
          </p:cNvSpPr>
          <p:nvPr>
            <p:ph type="body"/>
          </p:nvPr>
        </p:nvSpPr>
        <p:spPr>
          <a:xfrm>
            <a:off x="971640" y="40017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10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11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12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13" name="PlaceHolder 5"/>
          <p:cNvSpPr>
            <a:spLocks noGrp="1"/>
          </p:cNvSpPr>
          <p:nvPr>
            <p:ph type="body"/>
          </p:nvPr>
        </p:nvSpPr>
        <p:spPr>
          <a:xfrm>
            <a:off x="473580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45528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593856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97164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45528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593856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15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16" name="PlaceHolder 3"/>
          <p:cNvSpPr>
            <a:spLocks noGrp="1"/>
          </p:cNvSpPr>
          <p:nvPr>
            <p:ph type="body"/>
          </p:nvPr>
        </p:nvSpPr>
        <p:spPr>
          <a:xfrm>
            <a:off x="345528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17" name="PlaceHolder 4"/>
          <p:cNvSpPr>
            <a:spLocks noGrp="1"/>
          </p:cNvSpPr>
          <p:nvPr>
            <p:ph type="body"/>
          </p:nvPr>
        </p:nvSpPr>
        <p:spPr>
          <a:xfrm>
            <a:off x="593856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18" name="PlaceHolder 5"/>
          <p:cNvSpPr>
            <a:spLocks noGrp="1"/>
          </p:cNvSpPr>
          <p:nvPr>
            <p:ph type="body"/>
          </p:nvPr>
        </p:nvSpPr>
        <p:spPr>
          <a:xfrm>
            <a:off x="97164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19" name="PlaceHolder 6"/>
          <p:cNvSpPr>
            <a:spLocks noGrp="1"/>
          </p:cNvSpPr>
          <p:nvPr>
            <p:ph type="body"/>
          </p:nvPr>
        </p:nvSpPr>
        <p:spPr>
          <a:xfrm>
            <a:off x="345528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20" name="PlaceHolder 7"/>
          <p:cNvSpPr>
            <a:spLocks noGrp="1"/>
          </p:cNvSpPr>
          <p:nvPr>
            <p:ph type="body"/>
          </p:nvPr>
        </p:nvSpPr>
        <p:spPr>
          <a:xfrm>
            <a:off x="593856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28" name="PlaceHolder 2"/>
          <p:cNvSpPr>
            <a:spLocks noGrp="1"/>
          </p:cNvSpPr>
          <p:nvPr>
            <p:ph type="subTitle"/>
          </p:nvPr>
        </p:nvSpPr>
        <p:spPr>
          <a:xfrm>
            <a:off x="971640" y="1557360"/>
            <a:ext cx="7345440" cy="468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30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734544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32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33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PlaceHolder 1"/>
          <p:cNvSpPr>
            <a:spLocks noGrp="1"/>
          </p:cNvSpPr>
          <p:nvPr>
            <p:ph type="subTitle"/>
          </p:nvPr>
        </p:nvSpPr>
        <p:spPr>
          <a:xfrm>
            <a:off x="250920" y="191880"/>
            <a:ext cx="7345440" cy="5673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37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38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39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41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42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43" name="PlaceHolder 4"/>
          <p:cNvSpPr>
            <a:spLocks noGrp="1"/>
          </p:cNvSpPr>
          <p:nvPr>
            <p:ph type="body"/>
          </p:nvPr>
        </p:nvSpPr>
        <p:spPr>
          <a:xfrm>
            <a:off x="473580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45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46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47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49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50" name="PlaceHolder 3"/>
          <p:cNvSpPr>
            <a:spLocks noGrp="1"/>
          </p:cNvSpPr>
          <p:nvPr>
            <p:ph type="body"/>
          </p:nvPr>
        </p:nvSpPr>
        <p:spPr>
          <a:xfrm>
            <a:off x="971640" y="40017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52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53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54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55" name="PlaceHolder 5"/>
          <p:cNvSpPr>
            <a:spLocks noGrp="1"/>
          </p:cNvSpPr>
          <p:nvPr>
            <p:ph type="body"/>
          </p:nvPr>
        </p:nvSpPr>
        <p:spPr>
          <a:xfrm>
            <a:off x="473580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57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58" name="PlaceHolder 3"/>
          <p:cNvSpPr>
            <a:spLocks noGrp="1"/>
          </p:cNvSpPr>
          <p:nvPr>
            <p:ph type="body"/>
          </p:nvPr>
        </p:nvSpPr>
        <p:spPr>
          <a:xfrm>
            <a:off x="345528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59" name="PlaceHolder 4"/>
          <p:cNvSpPr>
            <a:spLocks noGrp="1"/>
          </p:cNvSpPr>
          <p:nvPr>
            <p:ph type="body"/>
          </p:nvPr>
        </p:nvSpPr>
        <p:spPr>
          <a:xfrm>
            <a:off x="593856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60" name="PlaceHolder 5"/>
          <p:cNvSpPr>
            <a:spLocks noGrp="1"/>
          </p:cNvSpPr>
          <p:nvPr>
            <p:ph type="body"/>
          </p:nvPr>
        </p:nvSpPr>
        <p:spPr>
          <a:xfrm>
            <a:off x="97164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61" name="PlaceHolder 6"/>
          <p:cNvSpPr>
            <a:spLocks noGrp="1"/>
          </p:cNvSpPr>
          <p:nvPr>
            <p:ph type="body"/>
          </p:nvPr>
        </p:nvSpPr>
        <p:spPr>
          <a:xfrm>
            <a:off x="345528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62" name="PlaceHolder 7"/>
          <p:cNvSpPr>
            <a:spLocks noGrp="1"/>
          </p:cNvSpPr>
          <p:nvPr>
            <p:ph type="body"/>
          </p:nvPr>
        </p:nvSpPr>
        <p:spPr>
          <a:xfrm>
            <a:off x="593856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70" name="PlaceHolder 2"/>
          <p:cNvSpPr>
            <a:spLocks noGrp="1"/>
          </p:cNvSpPr>
          <p:nvPr>
            <p:ph type="subTitle"/>
          </p:nvPr>
        </p:nvSpPr>
        <p:spPr>
          <a:xfrm>
            <a:off x="971640" y="1557360"/>
            <a:ext cx="7345440" cy="468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72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734544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74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75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PlaceHolder 1"/>
          <p:cNvSpPr>
            <a:spLocks noGrp="1"/>
          </p:cNvSpPr>
          <p:nvPr>
            <p:ph type="subTitle"/>
          </p:nvPr>
        </p:nvSpPr>
        <p:spPr>
          <a:xfrm>
            <a:off x="250920" y="191880"/>
            <a:ext cx="7345440" cy="5673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79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80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81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971640" y="1557360"/>
            <a:ext cx="7345440" cy="468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83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84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85" name="PlaceHolder 4"/>
          <p:cNvSpPr>
            <a:spLocks noGrp="1"/>
          </p:cNvSpPr>
          <p:nvPr>
            <p:ph type="body"/>
          </p:nvPr>
        </p:nvSpPr>
        <p:spPr>
          <a:xfrm>
            <a:off x="473580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87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88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89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91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92" name="PlaceHolder 3"/>
          <p:cNvSpPr>
            <a:spLocks noGrp="1"/>
          </p:cNvSpPr>
          <p:nvPr>
            <p:ph type="body"/>
          </p:nvPr>
        </p:nvSpPr>
        <p:spPr>
          <a:xfrm>
            <a:off x="971640" y="40017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94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95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96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97" name="PlaceHolder 5"/>
          <p:cNvSpPr>
            <a:spLocks noGrp="1"/>
          </p:cNvSpPr>
          <p:nvPr>
            <p:ph type="body"/>
          </p:nvPr>
        </p:nvSpPr>
        <p:spPr>
          <a:xfrm>
            <a:off x="473580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99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00" name="PlaceHolder 3"/>
          <p:cNvSpPr>
            <a:spLocks noGrp="1"/>
          </p:cNvSpPr>
          <p:nvPr>
            <p:ph type="body"/>
          </p:nvPr>
        </p:nvSpPr>
        <p:spPr>
          <a:xfrm>
            <a:off x="345528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01" name="PlaceHolder 4"/>
          <p:cNvSpPr>
            <a:spLocks noGrp="1"/>
          </p:cNvSpPr>
          <p:nvPr>
            <p:ph type="body"/>
          </p:nvPr>
        </p:nvSpPr>
        <p:spPr>
          <a:xfrm>
            <a:off x="593856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02" name="PlaceHolder 5"/>
          <p:cNvSpPr>
            <a:spLocks noGrp="1"/>
          </p:cNvSpPr>
          <p:nvPr>
            <p:ph type="body"/>
          </p:nvPr>
        </p:nvSpPr>
        <p:spPr>
          <a:xfrm>
            <a:off x="97164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03" name="PlaceHolder 6"/>
          <p:cNvSpPr>
            <a:spLocks noGrp="1"/>
          </p:cNvSpPr>
          <p:nvPr>
            <p:ph type="body"/>
          </p:nvPr>
        </p:nvSpPr>
        <p:spPr>
          <a:xfrm>
            <a:off x="345528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04" name="PlaceHolder 7"/>
          <p:cNvSpPr>
            <a:spLocks noGrp="1"/>
          </p:cNvSpPr>
          <p:nvPr>
            <p:ph type="body"/>
          </p:nvPr>
        </p:nvSpPr>
        <p:spPr>
          <a:xfrm>
            <a:off x="593856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734544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250920" y="191880"/>
            <a:ext cx="7345440" cy="5673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971640" y="1557360"/>
            <a:ext cx="7345440" cy="468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73580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971640" y="40017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473580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345528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593856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97164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345528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593856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2" name="PlaceHolder 2"/>
          <p:cNvSpPr>
            <a:spLocks noGrp="1"/>
          </p:cNvSpPr>
          <p:nvPr>
            <p:ph type="subTitle"/>
          </p:nvPr>
        </p:nvSpPr>
        <p:spPr>
          <a:xfrm>
            <a:off x="971640" y="1557360"/>
            <a:ext cx="7345440" cy="468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734544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734544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ubTitle"/>
          </p:nvPr>
        </p:nvSpPr>
        <p:spPr>
          <a:xfrm>
            <a:off x="250920" y="191880"/>
            <a:ext cx="7345440" cy="5673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73580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971640" y="40017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9" name="PlaceHolder 5"/>
          <p:cNvSpPr>
            <a:spLocks noGrp="1"/>
          </p:cNvSpPr>
          <p:nvPr>
            <p:ph type="body"/>
          </p:nvPr>
        </p:nvSpPr>
        <p:spPr>
          <a:xfrm>
            <a:off x="473580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345528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593856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4" name="PlaceHolder 5"/>
          <p:cNvSpPr>
            <a:spLocks noGrp="1"/>
          </p:cNvSpPr>
          <p:nvPr>
            <p:ph type="body"/>
          </p:nvPr>
        </p:nvSpPr>
        <p:spPr>
          <a:xfrm>
            <a:off x="97164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5" name="PlaceHolder 6"/>
          <p:cNvSpPr>
            <a:spLocks noGrp="1"/>
          </p:cNvSpPr>
          <p:nvPr>
            <p:ph type="body"/>
          </p:nvPr>
        </p:nvSpPr>
        <p:spPr>
          <a:xfrm>
            <a:off x="345528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6" name="PlaceHolder 7"/>
          <p:cNvSpPr>
            <a:spLocks noGrp="1"/>
          </p:cNvSpPr>
          <p:nvPr>
            <p:ph type="body"/>
          </p:nvPr>
        </p:nvSpPr>
        <p:spPr>
          <a:xfrm>
            <a:off x="593856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4" name="PlaceHolder 2"/>
          <p:cNvSpPr>
            <a:spLocks noGrp="1"/>
          </p:cNvSpPr>
          <p:nvPr>
            <p:ph type="subTitle"/>
          </p:nvPr>
        </p:nvSpPr>
        <p:spPr>
          <a:xfrm>
            <a:off x="971640" y="1557360"/>
            <a:ext cx="7345440" cy="468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734544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subTitle"/>
          </p:nvPr>
        </p:nvSpPr>
        <p:spPr>
          <a:xfrm>
            <a:off x="250920" y="191880"/>
            <a:ext cx="7345440" cy="5673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5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473580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53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56" name="PlaceHolder 3"/>
          <p:cNvSpPr>
            <a:spLocks noGrp="1"/>
          </p:cNvSpPr>
          <p:nvPr>
            <p:ph type="body"/>
          </p:nvPr>
        </p:nvSpPr>
        <p:spPr>
          <a:xfrm>
            <a:off x="971640" y="40017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61" name="PlaceHolder 5"/>
          <p:cNvSpPr>
            <a:spLocks noGrp="1"/>
          </p:cNvSpPr>
          <p:nvPr>
            <p:ph type="body"/>
          </p:nvPr>
        </p:nvSpPr>
        <p:spPr>
          <a:xfrm>
            <a:off x="473580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64" name="PlaceHolder 3"/>
          <p:cNvSpPr>
            <a:spLocks noGrp="1"/>
          </p:cNvSpPr>
          <p:nvPr>
            <p:ph type="body"/>
          </p:nvPr>
        </p:nvSpPr>
        <p:spPr>
          <a:xfrm>
            <a:off x="345528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65" name="PlaceHolder 4"/>
          <p:cNvSpPr>
            <a:spLocks noGrp="1"/>
          </p:cNvSpPr>
          <p:nvPr>
            <p:ph type="body"/>
          </p:nvPr>
        </p:nvSpPr>
        <p:spPr>
          <a:xfrm>
            <a:off x="593856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66" name="PlaceHolder 5"/>
          <p:cNvSpPr>
            <a:spLocks noGrp="1"/>
          </p:cNvSpPr>
          <p:nvPr>
            <p:ph type="body"/>
          </p:nvPr>
        </p:nvSpPr>
        <p:spPr>
          <a:xfrm>
            <a:off x="97164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67" name="PlaceHolder 6"/>
          <p:cNvSpPr>
            <a:spLocks noGrp="1"/>
          </p:cNvSpPr>
          <p:nvPr>
            <p:ph type="body"/>
          </p:nvPr>
        </p:nvSpPr>
        <p:spPr>
          <a:xfrm>
            <a:off x="345528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68" name="PlaceHolder 7"/>
          <p:cNvSpPr>
            <a:spLocks noGrp="1"/>
          </p:cNvSpPr>
          <p:nvPr>
            <p:ph type="body"/>
          </p:nvPr>
        </p:nvSpPr>
        <p:spPr>
          <a:xfrm>
            <a:off x="593856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76" name="PlaceHolder 2"/>
          <p:cNvSpPr>
            <a:spLocks noGrp="1"/>
          </p:cNvSpPr>
          <p:nvPr>
            <p:ph type="subTitle"/>
          </p:nvPr>
        </p:nvSpPr>
        <p:spPr>
          <a:xfrm>
            <a:off x="971640" y="1557360"/>
            <a:ext cx="7345440" cy="468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734544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subTitle"/>
          </p:nvPr>
        </p:nvSpPr>
        <p:spPr>
          <a:xfrm>
            <a:off x="250920" y="191880"/>
            <a:ext cx="7345440" cy="5673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86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87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89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90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91" name="PlaceHolder 4"/>
          <p:cNvSpPr>
            <a:spLocks noGrp="1"/>
          </p:cNvSpPr>
          <p:nvPr>
            <p:ph type="body"/>
          </p:nvPr>
        </p:nvSpPr>
        <p:spPr>
          <a:xfrm>
            <a:off x="473580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93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94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95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97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98" name="PlaceHolder 3"/>
          <p:cNvSpPr>
            <a:spLocks noGrp="1"/>
          </p:cNvSpPr>
          <p:nvPr>
            <p:ph type="body"/>
          </p:nvPr>
        </p:nvSpPr>
        <p:spPr>
          <a:xfrm>
            <a:off x="971640" y="40017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00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01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02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03" name="PlaceHolder 5"/>
          <p:cNvSpPr>
            <a:spLocks noGrp="1"/>
          </p:cNvSpPr>
          <p:nvPr>
            <p:ph type="body"/>
          </p:nvPr>
        </p:nvSpPr>
        <p:spPr>
          <a:xfrm>
            <a:off x="473580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250920" y="191880"/>
            <a:ext cx="7345440" cy="5673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05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06" name="PlaceHolder 3"/>
          <p:cNvSpPr>
            <a:spLocks noGrp="1"/>
          </p:cNvSpPr>
          <p:nvPr>
            <p:ph type="body"/>
          </p:nvPr>
        </p:nvSpPr>
        <p:spPr>
          <a:xfrm>
            <a:off x="345528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07" name="PlaceHolder 4"/>
          <p:cNvSpPr>
            <a:spLocks noGrp="1"/>
          </p:cNvSpPr>
          <p:nvPr>
            <p:ph type="body"/>
          </p:nvPr>
        </p:nvSpPr>
        <p:spPr>
          <a:xfrm>
            <a:off x="593856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08" name="PlaceHolder 5"/>
          <p:cNvSpPr>
            <a:spLocks noGrp="1"/>
          </p:cNvSpPr>
          <p:nvPr>
            <p:ph type="body"/>
          </p:nvPr>
        </p:nvSpPr>
        <p:spPr>
          <a:xfrm>
            <a:off x="97164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09" name="PlaceHolder 6"/>
          <p:cNvSpPr>
            <a:spLocks noGrp="1"/>
          </p:cNvSpPr>
          <p:nvPr>
            <p:ph type="body"/>
          </p:nvPr>
        </p:nvSpPr>
        <p:spPr>
          <a:xfrm>
            <a:off x="345528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10" name="PlaceHolder 7"/>
          <p:cNvSpPr>
            <a:spLocks noGrp="1"/>
          </p:cNvSpPr>
          <p:nvPr>
            <p:ph type="body"/>
          </p:nvPr>
        </p:nvSpPr>
        <p:spPr>
          <a:xfrm>
            <a:off x="593856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18" name="PlaceHolder 2"/>
          <p:cNvSpPr>
            <a:spLocks noGrp="1"/>
          </p:cNvSpPr>
          <p:nvPr>
            <p:ph type="subTitle"/>
          </p:nvPr>
        </p:nvSpPr>
        <p:spPr>
          <a:xfrm>
            <a:off x="971640" y="1557360"/>
            <a:ext cx="7345440" cy="468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20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734544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22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23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subTitle"/>
          </p:nvPr>
        </p:nvSpPr>
        <p:spPr>
          <a:xfrm>
            <a:off x="250920" y="191880"/>
            <a:ext cx="7345440" cy="5673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27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28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29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31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32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33" name="PlaceHolder 4"/>
          <p:cNvSpPr>
            <a:spLocks noGrp="1"/>
          </p:cNvSpPr>
          <p:nvPr>
            <p:ph type="body"/>
          </p:nvPr>
        </p:nvSpPr>
        <p:spPr>
          <a:xfrm>
            <a:off x="473580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35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36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37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39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40" name="PlaceHolder 3"/>
          <p:cNvSpPr>
            <a:spLocks noGrp="1"/>
          </p:cNvSpPr>
          <p:nvPr>
            <p:ph type="body"/>
          </p:nvPr>
        </p:nvSpPr>
        <p:spPr>
          <a:xfrm>
            <a:off x="971640" y="40017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42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43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44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45" name="PlaceHolder 5"/>
          <p:cNvSpPr>
            <a:spLocks noGrp="1"/>
          </p:cNvSpPr>
          <p:nvPr>
            <p:ph type="body"/>
          </p:nvPr>
        </p:nvSpPr>
        <p:spPr>
          <a:xfrm>
            <a:off x="473580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47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48" name="PlaceHolder 3"/>
          <p:cNvSpPr>
            <a:spLocks noGrp="1"/>
          </p:cNvSpPr>
          <p:nvPr>
            <p:ph type="body"/>
          </p:nvPr>
        </p:nvSpPr>
        <p:spPr>
          <a:xfrm>
            <a:off x="345528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49" name="PlaceHolder 4"/>
          <p:cNvSpPr>
            <a:spLocks noGrp="1"/>
          </p:cNvSpPr>
          <p:nvPr>
            <p:ph type="body"/>
          </p:nvPr>
        </p:nvSpPr>
        <p:spPr>
          <a:xfrm>
            <a:off x="593856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50" name="PlaceHolder 5"/>
          <p:cNvSpPr>
            <a:spLocks noGrp="1"/>
          </p:cNvSpPr>
          <p:nvPr>
            <p:ph type="body"/>
          </p:nvPr>
        </p:nvSpPr>
        <p:spPr>
          <a:xfrm>
            <a:off x="97164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51" name="PlaceHolder 6"/>
          <p:cNvSpPr>
            <a:spLocks noGrp="1"/>
          </p:cNvSpPr>
          <p:nvPr>
            <p:ph type="body"/>
          </p:nvPr>
        </p:nvSpPr>
        <p:spPr>
          <a:xfrm>
            <a:off x="345528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52" name="PlaceHolder 7"/>
          <p:cNvSpPr>
            <a:spLocks noGrp="1"/>
          </p:cNvSpPr>
          <p:nvPr>
            <p:ph type="body"/>
          </p:nvPr>
        </p:nvSpPr>
        <p:spPr>
          <a:xfrm>
            <a:off x="593856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60" name="PlaceHolder 2"/>
          <p:cNvSpPr>
            <a:spLocks noGrp="1"/>
          </p:cNvSpPr>
          <p:nvPr>
            <p:ph type="subTitle"/>
          </p:nvPr>
        </p:nvSpPr>
        <p:spPr>
          <a:xfrm>
            <a:off x="971640" y="1557360"/>
            <a:ext cx="7345440" cy="468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62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734544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64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65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/>
          </p:cNvSpPr>
          <p:nvPr>
            <p:ph type="subTitle"/>
          </p:nvPr>
        </p:nvSpPr>
        <p:spPr>
          <a:xfrm>
            <a:off x="250920" y="191880"/>
            <a:ext cx="7345440" cy="5673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69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70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71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73580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73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74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75" name="PlaceHolder 4"/>
          <p:cNvSpPr>
            <a:spLocks noGrp="1"/>
          </p:cNvSpPr>
          <p:nvPr>
            <p:ph type="body"/>
          </p:nvPr>
        </p:nvSpPr>
        <p:spPr>
          <a:xfrm>
            <a:off x="473580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77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78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79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81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82" name="PlaceHolder 3"/>
          <p:cNvSpPr>
            <a:spLocks noGrp="1"/>
          </p:cNvSpPr>
          <p:nvPr>
            <p:ph type="body"/>
          </p:nvPr>
        </p:nvSpPr>
        <p:spPr>
          <a:xfrm>
            <a:off x="971640" y="40017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84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85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86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87" name="PlaceHolder 5"/>
          <p:cNvSpPr>
            <a:spLocks noGrp="1"/>
          </p:cNvSpPr>
          <p:nvPr>
            <p:ph type="body"/>
          </p:nvPr>
        </p:nvSpPr>
        <p:spPr>
          <a:xfrm>
            <a:off x="473580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89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90" name="PlaceHolder 3"/>
          <p:cNvSpPr>
            <a:spLocks noGrp="1"/>
          </p:cNvSpPr>
          <p:nvPr>
            <p:ph type="body"/>
          </p:nvPr>
        </p:nvSpPr>
        <p:spPr>
          <a:xfrm>
            <a:off x="345528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91" name="PlaceHolder 4"/>
          <p:cNvSpPr>
            <a:spLocks noGrp="1"/>
          </p:cNvSpPr>
          <p:nvPr>
            <p:ph type="body"/>
          </p:nvPr>
        </p:nvSpPr>
        <p:spPr>
          <a:xfrm>
            <a:off x="593856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92" name="PlaceHolder 5"/>
          <p:cNvSpPr>
            <a:spLocks noGrp="1"/>
          </p:cNvSpPr>
          <p:nvPr>
            <p:ph type="body"/>
          </p:nvPr>
        </p:nvSpPr>
        <p:spPr>
          <a:xfrm>
            <a:off x="97164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93" name="PlaceHolder 6"/>
          <p:cNvSpPr>
            <a:spLocks noGrp="1"/>
          </p:cNvSpPr>
          <p:nvPr>
            <p:ph type="body"/>
          </p:nvPr>
        </p:nvSpPr>
        <p:spPr>
          <a:xfrm>
            <a:off x="345528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94" name="PlaceHolder 7"/>
          <p:cNvSpPr>
            <a:spLocks noGrp="1"/>
          </p:cNvSpPr>
          <p:nvPr>
            <p:ph type="body"/>
          </p:nvPr>
        </p:nvSpPr>
        <p:spPr>
          <a:xfrm>
            <a:off x="593856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02" name="PlaceHolder 2"/>
          <p:cNvSpPr>
            <a:spLocks noGrp="1"/>
          </p:cNvSpPr>
          <p:nvPr>
            <p:ph type="subTitle"/>
          </p:nvPr>
        </p:nvSpPr>
        <p:spPr>
          <a:xfrm>
            <a:off x="971640" y="1557360"/>
            <a:ext cx="7345440" cy="468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04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734544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06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07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PlaceHolder 1"/>
          <p:cNvSpPr>
            <a:spLocks noGrp="1"/>
          </p:cNvSpPr>
          <p:nvPr>
            <p:ph type="subTitle"/>
          </p:nvPr>
        </p:nvSpPr>
        <p:spPr>
          <a:xfrm>
            <a:off x="250920" y="191880"/>
            <a:ext cx="7345440" cy="5673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11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12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13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15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16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17" name="PlaceHolder 4"/>
          <p:cNvSpPr>
            <a:spLocks noGrp="1"/>
          </p:cNvSpPr>
          <p:nvPr>
            <p:ph type="body"/>
          </p:nvPr>
        </p:nvSpPr>
        <p:spPr>
          <a:xfrm>
            <a:off x="473580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19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20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21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23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24" name="PlaceHolder 3"/>
          <p:cNvSpPr>
            <a:spLocks noGrp="1"/>
          </p:cNvSpPr>
          <p:nvPr>
            <p:ph type="body"/>
          </p:nvPr>
        </p:nvSpPr>
        <p:spPr>
          <a:xfrm>
            <a:off x="971640" y="4001760"/>
            <a:ext cx="73454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26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27" name="PlaceHolder 3"/>
          <p:cNvSpPr>
            <a:spLocks noGrp="1"/>
          </p:cNvSpPr>
          <p:nvPr>
            <p:ph type="body"/>
          </p:nvPr>
        </p:nvSpPr>
        <p:spPr>
          <a:xfrm>
            <a:off x="4735800" y="15573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28" name="PlaceHolder 4"/>
          <p:cNvSpPr>
            <a:spLocks noGrp="1"/>
          </p:cNvSpPr>
          <p:nvPr>
            <p:ph type="body"/>
          </p:nvPr>
        </p:nvSpPr>
        <p:spPr>
          <a:xfrm>
            <a:off x="97164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29" name="PlaceHolder 5"/>
          <p:cNvSpPr>
            <a:spLocks noGrp="1"/>
          </p:cNvSpPr>
          <p:nvPr>
            <p:ph type="body"/>
          </p:nvPr>
        </p:nvSpPr>
        <p:spPr>
          <a:xfrm>
            <a:off x="4735800" y="4001760"/>
            <a:ext cx="358452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31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32" name="PlaceHolder 3"/>
          <p:cNvSpPr>
            <a:spLocks noGrp="1"/>
          </p:cNvSpPr>
          <p:nvPr>
            <p:ph type="body"/>
          </p:nvPr>
        </p:nvSpPr>
        <p:spPr>
          <a:xfrm>
            <a:off x="345528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33" name="PlaceHolder 4"/>
          <p:cNvSpPr>
            <a:spLocks noGrp="1"/>
          </p:cNvSpPr>
          <p:nvPr>
            <p:ph type="body"/>
          </p:nvPr>
        </p:nvSpPr>
        <p:spPr>
          <a:xfrm>
            <a:off x="5938560" y="15573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34" name="PlaceHolder 5"/>
          <p:cNvSpPr>
            <a:spLocks noGrp="1"/>
          </p:cNvSpPr>
          <p:nvPr>
            <p:ph type="body"/>
          </p:nvPr>
        </p:nvSpPr>
        <p:spPr>
          <a:xfrm>
            <a:off x="97164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35" name="PlaceHolder 6"/>
          <p:cNvSpPr>
            <a:spLocks noGrp="1"/>
          </p:cNvSpPr>
          <p:nvPr>
            <p:ph type="body"/>
          </p:nvPr>
        </p:nvSpPr>
        <p:spPr>
          <a:xfrm>
            <a:off x="345528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36" name="PlaceHolder 7"/>
          <p:cNvSpPr>
            <a:spLocks noGrp="1"/>
          </p:cNvSpPr>
          <p:nvPr>
            <p:ph type="body"/>
          </p:nvPr>
        </p:nvSpPr>
        <p:spPr>
          <a:xfrm>
            <a:off x="5938560" y="4001760"/>
            <a:ext cx="2364840" cy="223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44" name="PlaceHolder 2"/>
          <p:cNvSpPr>
            <a:spLocks noGrp="1"/>
          </p:cNvSpPr>
          <p:nvPr>
            <p:ph type="subTitle"/>
          </p:nvPr>
        </p:nvSpPr>
        <p:spPr>
          <a:xfrm>
            <a:off x="971640" y="1557360"/>
            <a:ext cx="7345440" cy="468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PlaceHolder 1"/>
          <p:cNvSpPr>
            <a:spLocks noGrp="1"/>
          </p:cNvSpPr>
          <p:nvPr>
            <p:ph type="title"/>
          </p:nvPr>
        </p:nvSpPr>
        <p:spPr>
          <a:xfrm>
            <a:off x="250920" y="191880"/>
            <a:ext cx="7345440" cy="12236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46" name="PlaceHolder 2"/>
          <p:cNvSpPr>
            <a:spLocks noGrp="1"/>
          </p:cNvSpPr>
          <p:nvPr>
            <p:ph type="body"/>
          </p:nvPr>
        </p:nvSpPr>
        <p:spPr>
          <a:xfrm>
            <a:off x="971640" y="1557360"/>
            <a:ext cx="7345440" cy="4680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slideLayout" Target="../slideLayouts/slideLayout120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13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Relationship Id="rId14" Type="http://schemas.openxmlformats.org/officeDocument/2006/relationships/image" Target="../media/image1.jpe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8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127.xml"/><Relationship Id="rId12" Type="http://schemas.openxmlformats.org/officeDocument/2006/relationships/slideLayout" Target="../slideLayouts/slideLayout132.xml"/><Relationship Id="rId2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121.xml"/><Relationship Id="rId6" Type="http://schemas.openxmlformats.org/officeDocument/2006/relationships/slideLayout" Target="../slideLayouts/slideLayout126.xml"/><Relationship Id="rId11" Type="http://schemas.openxmlformats.org/officeDocument/2006/relationships/slideLayout" Target="../slideLayouts/slideLayout131.xml"/><Relationship Id="rId5" Type="http://schemas.openxmlformats.org/officeDocument/2006/relationships/slideLayout" Target="../slideLayouts/slideLayout12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4.xml"/><Relationship Id="rId9" Type="http://schemas.openxmlformats.org/officeDocument/2006/relationships/slideLayout" Target="../slideLayouts/slideLayout129.xml"/><Relationship Id="rId14" Type="http://schemas.openxmlformats.org/officeDocument/2006/relationships/image" Target="../media/image1.jpe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slideLayout" Target="../slideLayouts/slideLayout144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image" Target="../media/image1.jpe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Relationship Id="rId14" Type="http://schemas.openxmlformats.org/officeDocument/2006/relationships/image" Target="../media/image1.jpe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image" Target="../media/image1.jpe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ceHolder 1"/>
          <p:cNvSpPr>
            <a:spLocks noGrp="1"/>
          </p:cNvSpPr>
          <p:nvPr>
            <p:ph type="title"/>
          </p:nvPr>
        </p:nvSpPr>
        <p:spPr bwMode="auto">
          <a:xfrm>
            <a:off x="250825" y="192088"/>
            <a:ext cx="7345363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971550" y="1557338"/>
            <a:ext cx="7345363" cy="467995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r>
              <a:rPr lang="en-US"/>
              <a:t>Click to edit the outline text format</a:t>
            </a:r>
          </a:p>
          <a:p>
            <a:pPr lvl="1"/>
            <a:r>
              <a:rPr lang="en-US"/>
              <a:t>Second Outline Level</a:t>
            </a:r>
          </a:p>
          <a:p>
            <a:pPr lvl="2"/>
            <a:r>
              <a:rPr lang="en-US"/>
              <a:t>Third Outline Level</a:t>
            </a:r>
          </a:p>
          <a:p>
            <a:pPr lvl="3"/>
            <a:r>
              <a:rPr lang="en-US"/>
              <a:t>Fourth Outline Level</a:t>
            </a:r>
          </a:p>
          <a:p>
            <a:pPr lvl="4"/>
            <a:r>
              <a:rPr lang="en-US"/>
              <a:t>Fifth Outline Level</a:t>
            </a:r>
          </a:p>
          <a:p>
            <a:pPr lvl="5"/>
            <a:r>
              <a:rPr lang="en-US"/>
              <a:t>Sixth Outline Level</a:t>
            </a:r>
          </a:p>
          <a:p>
            <a:pPr lvl="6"/>
            <a:r>
              <a:rPr lang="en-US"/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0E58C4"/>
                </a:solid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ru-RU"/>
              <a:t>&lt;date/time&gt;</a:t>
            </a:r>
            <a:endParaRPr lang="en-US"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0E58C4"/>
                </a:solid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fld id="{A0C61770-07DB-444F-B8E6-365F4AECB611}" type="slidenum">
              <a:rPr lang="ru-RU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Рисунок 6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620838" y="46038"/>
            <a:ext cx="757238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36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/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6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620838" y="46038"/>
            <a:ext cx="757238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PlaceHolder 1"/>
          <p:cNvSpPr>
            <a:spLocks noGrp="1"/>
          </p:cNvSpPr>
          <p:nvPr>
            <p:ph type="title"/>
          </p:nvPr>
        </p:nvSpPr>
        <p:spPr bwMode="auto">
          <a:xfrm>
            <a:off x="250825" y="192088"/>
            <a:ext cx="7345363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381" name="PlaceHolder 2"/>
          <p:cNvSpPr>
            <a:spLocks noGrp="1"/>
          </p:cNvSpPr>
          <p:nvPr>
            <p:ph type="body"/>
          </p:nvPr>
        </p:nvSpPr>
        <p:spPr>
          <a:xfrm>
            <a:off x="971550" y="1557338"/>
            <a:ext cx="7345363" cy="467995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r>
              <a:rPr lang="en-US"/>
              <a:t>Click to edit the outline text format</a:t>
            </a:r>
          </a:p>
          <a:p>
            <a:pPr lvl="1"/>
            <a:r>
              <a:rPr lang="en-US"/>
              <a:t>Second Outline Level</a:t>
            </a:r>
          </a:p>
          <a:p>
            <a:pPr lvl="2"/>
            <a:r>
              <a:rPr lang="en-US"/>
              <a:t>Third Outline Level</a:t>
            </a:r>
          </a:p>
          <a:p>
            <a:pPr lvl="3"/>
            <a:r>
              <a:rPr lang="en-US"/>
              <a:t>Fourth Outline Level</a:t>
            </a:r>
          </a:p>
          <a:p>
            <a:pPr lvl="4"/>
            <a:r>
              <a:rPr lang="en-US"/>
              <a:t>Fifth Outline Level</a:t>
            </a:r>
          </a:p>
          <a:p>
            <a:pPr lvl="5"/>
            <a:r>
              <a:rPr lang="en-US"/>
              <a:t>Sixth Outline Level</a:t>
            </a:r>
          </a:p>
          <a:p>
            <a:pPr lvl="6"/>
            <a:r>
              <a:rPr lang="en-US"/>
              <a:t>Seventh Outline Level</a:t>
            </a:r>
          </a:p>
        </p:txBody>
      </p:sp>
      <p:sp>
        <p:nvSpPr>
          <p:cNvPr id="382" name="PlaceHolder 3"/>
          <p:cNvSpPr>
            <a:spLocks noGrp="1"/>
          </p:cNvSpPr>
          <p:nvPr>
            <p:ph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C4BCC6"/>
                </a:solid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ru-RU"/>
              <a:t>&lt;date/time&gt;</a:t>
            </a:r>
            <a:endParaRPr lang="en-US"/>
          </a:p>
        </p:txBody>
      </p:sp>
      <p:sp>
        <p:nvSpPr>
          <p:cNvPr id="383" name="PlaceHolder 4"/>
          <p:cNvSpPr>
            <a:spLocks noGrp="1"/>
          </p:cNvSpPr>
          <p:nvPr>
            <p:ph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4" name="PlaceHolder 5"/>
          <p:cNvSpPr>
            <a:spLocks noGrp="1"/>
          </p:cNvSpPr>
          <p:nvPr>
            <p:ph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C4BCC6"/>
                </a:solid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fld id="{95BB673A-7F44-4300-B146-310B97E40779}" type="slidenum">
              <a:rPr lang="ru-RU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4" r:id="rId1"/>
    <p:sldLayoutId id="2147484345" r:id="rId2"/>
    <p:sldLayoutId id="2147484346" r:id="rId3"/>
    <p:sldLayoutId id="2147484347" r:id="rId4"/>
    <p:sldLayoutId id="2147484348" r:id="rId5"/>
    <p:sldLayoutId id="2147484349" r:id="rId6"/>
    <p:sldLayoutId id="2147484350" r:id="rId7"/>
    <p:sldLayoutId id="2147484351" r:id="rId8"/>
    <p:sldLayoutId id="2147484352" r:id="rId9"/>
    <p:sldLayoutId id="2147484353" r:id="rId10"/>
    <p:sldLayoutId id="2147484354" r:id="rId11"/>
    <p:sldLayoutId id="214748435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/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6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620838" y="46038"/>
            <a:ext cx="757238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PlaceHolder 1"/>
          <p:cNvSpPr>
            <a:spLocks noGrp="1"/>
          </p:cNvSpPr>
          <p:nvPr>
            <p:ph type="title"/>
          </p:nvPr>
        </p:nvSpPr>
        <p:spPr bwMode="auto">
          <a:xfrm>
            <a:off x="250825" y="192088"/>
            <a:ext cx="7345363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423" name="PlaceHolder 2"/>
          <p:cNvSpPr>
            <a:spLocks noGrp="1"/>
          </p:cNvSpPr>
          <p:nvPr>
            <p:ph type="body"/>
          </p:nvPr>
        </p:nvSpPr>
        <p:spPr>
          <a:xfrm>
            <a:off x="971550" y="1557338"/>
            <a:ext cx="7345363" cy="467995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r>
              <a:rPr lang="en-US"/>
              <a:t>Click to edit the outline text format</a:t>
            </a:r>
          </a:p>
          <a:p>
            <a:pPr lvl="1"/>
            <a:r>
              <a:rPr lang="en-US"/>
              <a:t>Second Outline Level</a:t>
            </a:r>
          </a:p>
          <a:p>
            <a:pPr lvl="2"/>
            <a:r>
              <a:rPr lang="en-US"/>
              <a:t>Third Outline Level</a:t>
            </a:r>
          </a:p>
          <a:p>
            <a:pPr lvl="3"/>
            <a:r>
              <a:rPr lang="en-US"/>
              <a:t>Fourth Outline Level</a:t>
            </a:r>
          </a:p>
          <a:p>
            <a:pPr lvl="4"/>
            <a:r>
              <a:rPr lang="en-US"/>
              <a:t>Fifth Outline Level</a:t>
            </a:r>
          </a:p>
          <a:p>
            <a:pPr lvl="5"/>
            <a:r>
              <a:rPr lang="en-US"/>
              <a:t>Sixth Outline Level</a:t>
            </a:r>
          </a:p>
          <a:p>
            <a:pPr lvl="6"/>
            <a:r>
              <a:rPr lang="en-US"/>
              <a:t>Seventh Outline Level</a:t>
            </a:r>
          </a:p>
        </p:txBody>
      </p:sp>
      <p:sp>
        <p:nvSpPr>
          <p:cNvPr id="424" name="PlaceHolder 3"/>
          <p:cNvSpPr>
            <a:spLocks noGrp="1"/>
          </p:cNvSpPr>
          <p:nvPr>
            <p:ph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C4BCC6"/>
                </a:solid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ru-RU"/>
              <a:t>&lt;date/time&gt;</a:t>
            </a:r>
            <a:endParaRPr lang="en-US"/>
          </a:p>
        </p:txBody>
      </p:sp>
      <p:sp>
        <p:nvSpPr>
          <p:cNvPr id="425" name="PlaceHolder 4"/>
          <p:cNvSpPr>
            <a:spLocks noGrp="1"/>
          </p:cNvSpPr>
          <p:nvPr>
            <p:ph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6" name="PlaceHolder 5"/>
          <p:cNvSpPr>
            <a:spLocks noGrp="1"/>
          </p:cNvSpPr>
          <p:nvPr>
            <p:ph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C4BCC6"/>
                </a:solid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fld id="{F7A667FF-B2EB-4550-9212-430B8FB1BFE6}" type="slidenum">
              <a:rPr lang="ru-RU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57" r:id="rId2"/>
    <p:sldLayoutId id="2147484358" r:id="rId3"/>
    <p:sldLayoutId id="2147484359" r:id="rId4"/>
    <p:sldLayoutId id="2147484360" r:id="rId5"/>
    <p:sldLayoutId id="2147484361" r:id="rId6"/>
    <p:sldLayoutId id="2147484362" r:id="rId7"/>
    <p:sldLayoutId id="2147484363" r:id="rId8"/>
    <p:sldLayoutId id="2147484364" r:id="rId9"/>
    <p:sldLayoutId id="2147484365" r:id="rId10"/>
    <p:sldLayoutId id="2147484366" r:id="rId11"/>
    <p:sldLayoutId id="214748436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/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6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620838" y="46038"/>
            <a:ext cx="757238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PlaceHolder 1"/>
          <p:cNvSpPr>
            <a:spLocks noGrp="1"/>
          </p:cNvSpPr>
          <p:nvPr>
            <p:ph type="title"/>
          </p:nvPr>
        </p:nvSpPr>
        <p:spPr bwMode="auto">
          <a:xfrm>
            <a:off x="250825" y="192088"/>
            <a:ext cx="7345363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465" name="PlaceHolder 2"/>
          <p:cNvSpPr>
            <a:spLocks noGrp="1"/>
          </p:cNvSpPr>
          <p:nvPr>
            <p:ph type="body"/>
          </p:nvPr>
        </p:nvSpPr>
        <p:spPr>
          <a:xfrm>
            <a:off x="971550" y="1557338"/>
            <a:ext cx="7345363" cy="467995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r>
              <a:rPr lang="en-US"/>
              <a:t>Click to edit the outline text format</a:t>
            </a:r>
          </a:p>
          <a:p>
            <a:pPr lvl="1"/>
            <a:r>
              <a:rPr lang="en-US"/>
              <a:t>Second Outline Level</a:t>
            </a:r>
          </a:p>
          <a:p>
            <a:pPr lvl="2"/>
            <a:r>
              <a:rPr lang="en-US"/>
              <a:t>Third Outline Level</a:t>
            </a:r>
          </a:p>
          <a:p>
            <a:pPr lvl="3"/>
            <a:r>
              <a:rPr lang="en-US"/>
              <a:t>Fourth Outline Level</a:t>
            </a:r>
          </a:p>
          <a:p>
            <a:pPr lvl="4"/>
            <a:r>
              <a:rPr lang="en-US"/>
              <a:t>Fifth Outline Level</a:t>
            </a:r>
          </a:p>
          <a:p>
            <a:pPr lvl="5"/>
            <a:r>
              <a:rPr lang="en-US"/>
              <a:t>Sixth Outline Level</a:t>
            </a:r>
          </a:p>
          <a:p>
            <a:pPr lvl="6"/>
            <a:r>
              <a:rPr lang="en-US"/>
              <a:t>Seventh Outline Level</a:t>
            </a:r>
          </a:p>
        </p:txBody>
      </p:sp>
      <p:sp>
        <p:nvSpPr>
          <p:cNvPr id="466" name="PlaceHolder 3"/>
          <p:cNvSpPr>
            <a:spLocks noGrp="1"/>
          </p:cNvSpPr>
          <p:nvPr>
            <p:ph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C4BCC6"/>
                </a:solid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ru-RU"/>
              <a:t>&lt;date/time&gt;</a:t>
            </a:r>
            <a:endParaRPr lang="en-US"/>
          </a:p>
        </p:txBody>
      </p:sp>
      <p:sp>
        <p:nvSpPr>
          <p:cNvPr id="467" name="PlaceHolder 4"/>
          <p:cNvSpPr>
            <a:spLocks noGrp="1"/>
          </p:cNvSpPr>
          <p:nvPr>
            <p:ph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8" name="PlaceHolder 5"/>
          <p:cNvSpPr>
            <a:spLocks noGrp="1"/>
          </p:cNvSpPr>
          <p:nvPr>
            <p:ph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C4BCC6"/>
                </a:solid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fld id="{08C5154D-BBB6-4EA4-9871-4AB11565A4BB}" type="slidenum">
              <a:rPr lang="ru-RU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8" r:id="rId1"/>
    <p:sldLayoutId id="2147484369" r:id="rId2"/>
    <p:sldLayoutId id="2147484370" r:id="rId3"/>
    <p:sldLayoutId id="2147484371" r:id="rId4"/>
    <p:sldLayoutId id="2147484372" r:id="rId5"/>
    <p:sldLayoutId id="2147484373" r:id="rId6"/>
    <p:sldLayoutId id="2147484374" r:id="rId7"/>
    <p:sldLayoutId id="2147484375" r:id="rId8"/>
    <p:sldLayoutId id="2147484376" r:id="rId9"/>
    <p:sldLayoutId id="2147484377" r:id="rId10"/>
    <p:sldLayoutId id="2147484378" r:id="rId11"/>
    <p:sldLayoutId id="214748437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6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620838" y="46038"/>
            <a:ext cx="757238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PlaceHolder 1"/>
          <p:cNvSpPr>
            <a:spLocks noGrp="1"/>
          </p:cNvSpPr>
          <p:nvPr>
            <p:ph type="title"/>
          </p:nvPr>
        </p:nvSpPr>
        <p:spPr bwMode="auto">
          <a:xfrm>
            <a:off x="250825" y="192088"/>
            <a:ext cx="7345363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971550" y="1557338"/>
            <a:ext cx="7345363" cy="467995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r>
              <a:rPr lang="en-US"/>
              <a:t>Click to edit the outline text format</a:t>
            </a:r>
          </a:p>
          <a:p>
            <a:pPr lvl="1"/>
            <a:r>
              <a:rPr lang="en-US"/>
              <a:t>Second Outline Level</a:t>
            </a:r>
          </a:p>
          <a:p>
            <a:pPr lvl="2"/>
            <a:r>
              <a:rPr lang="en-US"/>
              <a:t>Third Outline Level</a:t>
            </a:r>
          </a:p>
          <a:p>
            <a:pPr lvl="3"/>
            <a:r>
              <a:rPr lang="en-US"/>
              <a:t>Fourth Outline Level</a:t>
            </a:r>
          </a:p>
          <a:p>
            <a:pPr lvl="4"/>
            <a:r>
              <a:rPr lang="en-US"/>
              <a:t>Fifth Outline Level</a:t>
            </a:r>
          </a:p>
          <a:p>
            <a:pPr lvl="5"/>
            <a:r>
              <a:rPr lang="en-US"/>
              <a:t>Sixth Outline Level</a:t>
            </a:r>
          </a:p>
          <a:p>
            <a:pPr lvl="6"/>
            <a:r>
              <a:rPr lang="en-US"/>
              <a:t>Seventh Outline Level</a:t>
            </a:r>
          </a:p>
        </p:txBody>
      </p:sp>
      <p:sp>
        <p:nvSpPr>
          <p:cNvPr id="45" name="PlaceHolder 3"/>
          <p:cNvSpPr>
            <a:spLocks noGrp="1"/>
          </p:cNvSpPr>
          <p:nvPr>
            <p:ph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0E58C4"/>
                </a:solid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ru-RU"/>
              <a:t>&lt;date/time&gt;</a:t>
            </a:r>
            <a:endParaRPr lang="en-US"/>
          </a:p>
        </p:txBody>
      </p:sp>
      <p:sp>
        <p:nvSpPr>
          <p:cNvPr id="46" name="PlaceHolder 4"/>
          <p:cNvSpPr>
            <a:spLocks noGrp="1"/>
          </p:cNvSpPr>
          <p:nvPr>
            <p:ph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" name="PlaceHolder 5"/>
          <p:cNvSpPr>
            <a:spLocks noGrp="1"/>
          </p:cNvSpPr>
          <p:nvPr>
            <p:ph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0E58C4"/>
                </a:solid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fld id="{FF44CF0B-5D89-486F-BCAF-3AAB5E5FE82F}" type="slidenum">
              <a:rPr lang="ru-RU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49" r:id="rId2"/>
    <p:sldLayoutId id="2147484250" r:id="rId3"/>
    <p:sldLayoutId id="2147484251" r:id="rId4"/>
    <p:sldLayoutId id="2147484252" r:id="rId5"/>
    <p:sldLayoutId id="2147484253" r:id="rId6"/>
    <p:sldLayoutId id="2147484254" r:id="rId7"/>
    <p:sldLayoutId id="2147484255" r:id="rId8"/>
    <p:sldLayoutId id="2147484256" r:id="rId9"/>
    <p:sldLayoutId id="2147484257" r:id="rId10"/>
    <p:sldLayoutId id="2147484258" r:id="rId11"/>
    <p:sldLayoutId id="21474842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6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620838" y="46038"/>
            <a:ext cx="757238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" name="CustomShape 1"/>
          <p:cNvSpPr/>
          <p:nvPr/>
        </p:nvSpPr>
        <p:spPr>
          <a:xfrm>
            <a:off x="6705600" y="6508750"/>
            <a:ext cx="2133600" cy="365125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76" name="PlaceHolder 2"/>
          <p:cNvSpPr>
            <a:spLocks noGrp="1"/>
          </p:cNvSpPr>
          <p:nvPr>
            <p:ph type="title"/>
          </p:nvPr>
        </p:nvSpPr>
        <p:spPr bwMode="auto">
          <a:xfrm>
            <a:off x="250825" y="192088"/>
            <a:ext cx="7345363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971550" y="1557338"/>
            <a:ext cx="7345363" cy="467995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r>
              <a:rPr lang="en-US"/>
              <a:t>Click to edit the outline text format</a:t>
            </a:r>
          </a:p>
          <a:p>
            <a:pPr lvl="1"/>
            <a:r>
              <a:rPr lang="en-US"/>
              <a:t>Second Outline Level</a:t>
            </a:r>
          </a:p>
          <a:p>
            <a:pPr lvl="2"/>
            <a:r>
              <a:rPr lang="en-US"/>
              <a:t>Third Outline Level</a:t>
            </a:r>
          </a:p>
          <a:p>
            <a:pPr lvl="3"/>
            <a:r>
              <a:rPr lang="en-US"/>
              <a:t>Fourth Outline Level</a:t>
            </a:r>
          </a:p>
          <a:p>
            <a:pPr lvl="4"/>
            <a:r>
              <a:rPr lang="en-US"/>
              <a:t>Fifth Outline Level</a:t>
            </a:r>
          </a:p>
          <a:p>
            <a:pPr lvl="5"/>
            <a:r>
              <a:rPr lang="en-US"/>
              <a:t>Sixth Outline Level</a:t>
            </a:r>
          </a:p>
          <a:p>
            <a:pPr lvl="6"/>
            <a:r>
              <a:rPr lang="en-US"/>
              <a:t>Seventh Outline Level</a:t>
            </a:r>
          </a:p>
        </p:txBody>
      </p:sp>
      <p:sp>
        <p:nvSpPr>
          <p:cNvPr id="88" name="PlaceHolder 4"/>
          <p:cNvSpPr>
            <a:spLocks noGrp="1"/>
          </p:cNvSpPr>
          <p:nvPr>
            <p:ph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0E58C4"/>
                </a:solid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ru-RU"/>
              <a:t>&lt;date/time&gt;</a:t>
            </a:r>
            <a:endParaRPr lang="en-US"/>
          </a:p>
        </p:txBody>
      </p:sp>
      <p:sp>
        <p:nvSpPr>
          <p:cNvPr id="89" name="PlaceHolder 5"/>
          <p:cNvSpPr>
            <a:spLocks noGrp="1"/>
          </p:cNvSpPr>
          <p:nvPr>
            <p:ph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" name="PlaceHolder 6"/>
          <p:cNvSpPr>
            <a:spLocks noGrp="1"/>
          </p:cNvSpPr>
          <p:nvPr>
            <p:ph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0E58C4"/>
                </a:solid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fld id="{85A4A388-9EC6-4984-AD05-EEEFA7929B9E}" type="slidenum">
              <a:rPr lang="ru-RU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0" r:id="rId1"/>
    <p:sldLayoutId id="2147484261" r:id="rId2"/>
    <p:sldLayoutId id="2147484262" r:id="rId3"/>
    <p:sldLayoutId id="2147484263" r:id="rId4"/>
    <p:sldLayoutId id="2147484264" r:id="rId5"/>
    <p:sldLayoutId id="2147484265" r:id="rId6"/>
    <p:sldLayoutId id="2147484266" r:id="rId7"/>
    <p:sldLayoutId id="2147484267" r:id="rId8"/>
    <p:sldLayoutId id="2147484268" r:id="rId9"/>
    <p:sldLayoutId id="2147484269" r:id="rId10"/>
    <p:sldLayoutId id="2147484270" r:id="rId11"/>
    <p:sldLayoutId id="21474842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6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620838" y="46038"/>
            <a:ext cx="757238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PlaceHolder 1"/>
          <p:cNvSpPr>
            <a:spLocks noGrp="1"/>
          </p:cNvSpPr>
          <p:nvPr>
            <p:ph type="title"/>
          </p:nvPr>
        </p:nvSpPr>
        <p:spPr bwMode="auto">
          <a:xfrm>
            <a:off x="250825" y="192088"/>
            <a:ext cx="7345363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971550" y="1557338"/>
            <a:ext cx="7345363" cy="467995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r>
              <a:rPr lang="en-US"/>
              <a:t>Click to edit the outline text format</a:t>
            </a:r>
          </a:p>
          <a:p>
            <a:pPr lvl="1"/>
            <a:r>
              <a:rPr lang="en-US"/>
              <a:t>Second Outline Level</a:t>
            </a:r>
          </a:p>
          <a:p>
            <a:pPr lvl="2"/>
            <a:r>
              <a:rPr lang="en-US"/>
              <a:t>Third Outline Level</a:t>
            </a:r>
          </a:p>
          <a:p>
            <a:pPr lvl="3"/>
            <a:r>
              <a:rPr lang="en-US"/>
              <a:t>Fourth Outline Level</a:t>
            </a:r>
          </a:p>
          <a:p>
            <a:pPr lvl="4"/>
            <a:r>
              <a:rPr lang="en-US"/>
              <a:t>Fifth Outline Level</a:t>
            </a:r>
          </a:p>
          <a:p>
            <a:pPr lvl="5"/>
            <a:r>
              <a:rPr lang="en-US"/>
              <a:t>Sixth Outline Level</a:t>
            </a:r>
          </a:p>
          <a:p>
            <a:pPr lvl="6"/>
            <a:r>
              <a:rPr lang="en-US"/>
              <a:t>Seventh Outline Level</a:t>
            </a:r>
          </a:p>
        </p:txBody>
      </p:sp>
      <p:sp>
        <p:nvSpPr>
          <p:cNvPr id="130" name="PlaceHolder 3"/>
          <p:cNvSpPr>
            <a:spLocks noGrp="1"/>
          </p:cNvSpPr>
          <p:nvPr>
            <p:ph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143F6A"/>
                </a:solid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ru-RU"/>
              <a:t>&lt;date/time&gt;</a:t>
            </a:r>
            <a:endParaRPr lang="en-US"/>
          </a:p>
        </p:txBody>
      </p:sp>
      <p:sp>
        <p:nvSpPr>
          <p:cNvPr id="131" name="PlaceHolder 4"/>
          <p:cNvSpPr>
            <a:spLocks noGrp="1"/>
          </p:cNvSpPr>
          <p:nvPr>
            <p:ph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" name="PlaceHolder 5"/>
          <p:cNvSpPr>
            <a:spLocks noGrp="1"/>
          </p:cNvSpPr>
          <p:nvPr>
            <p:ph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143F6A"/>
                </a:solid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fld id="{3F2BE1B3-37BC-4503-B849-FC263A8CBBE8}" type="slidenum">
              <a:rPr lang="ru-RU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2" r:id="rId1"/>
    <p:sldLayoutId id="2147484273" r:id="rId2"/>
    <p:sldLayoutId id="2147484274" r:id="rId3"/>
    <p:sldLayoutId id="2147484275" r:id="rId4"/>
    <p:sldLayoutId id="2147484276" r:id="rId5"/>
    <p:sldLayoutId id="2147484277" r:id="rId6"/>
    <p:sldLayoutId id="2147484278" r:id="rId7"/>
    <p:sldLayoutId id="2147484279" r:id="rId8"/>
    <p:sldLayoutId id="2147484280" r:id="rId9"/>
    <p:sldLayoutId id="2147484281" r:id="rId10"/>
    <p:sldLayoutId id="2147484282" r:id="rId11"/>
    <p:sldLayoutId id="214748428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6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620838" y="46038"/>
            <a:ext cx="757238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PlaceHolder 1"/>
          <p:cNvSpPr>
            <a:spLocks noGrp="1"/>
          </p:cNvSpPr>
          <p:nvPr>
            <p:ph type="title"/>
          </p:nvPr>
        </p:nvSpPr>
        <p:spPr bwMode="auto">
          <a:xfrm>
            <a:off x="250825" y="192088"/>
            <a:ext cx="7345363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971550" y="1557338"/>
            <a:ext cx="7345363" cy="467995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r>
              <a:rPr lang="en-US"/>
              <a:t>Click to edit the outline text format</a:t>
            </a:r>
          </a:p>
          <a:p>
            <a:pPr lvl="1"/>
            <a:r>
              <a:rPr lang="en-US"/>
              <a:t>Second Outline Level</a:t>
            </a:r>
          </a:p>
          <a:p>
            <a:pPr lvl="2"/>
            <a:r>
              <a:rPr lang="en-US"/>
              <a:t>Third Outline Level</a:t>
            </a:r>
          </a:p>
          <a:p>
            <a:pPr lvl="3"/>
            <a:r>
              <a:rPr lang="en-US"/>
              <a:t>Fourth Outline Level</a:t>
            </a:r>
          </a:p>
          <a:p>
            <a:pPr lvl="4"/>
            <a:r>
              <a:rPr lang="en-US"/>
              <a:t>Fifth Outline Level</a:t>
            </a:r>
          </a:p>
          <a:p>
            <a:pPr lvl="5"/>
            <a:r>
              <a:rPr lang="en-US"/>
              <a:t>Sixth Outline Level</a:t>
            </a:r>
          </a:p>
          <a:p>
            <a:pPr lvl="6"/>
            <a:r>
              <a:rPr lang="en-US"/>
              <a:t>Seventh Outline Level</a:t>
            </a:r>
          </a:p>
        </p:txBody>
      </p:sp>
      <p:sp>
        <p:nvSpPr>
          <p:cNvPr id="172" name="PlaceHolder 3"/>
          <p:cNvSpPr>
            <a:spLocks noGrp="1"/>
          </p:cNvSpPr>
          <p:nvPr>
            <p:ph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F2F2F2"/>
                </a:solid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ru-RU"/>
              <a:t>&lt;date/time&gt;</a:t>
            </a:r>
            <a:endParaRPr lang="en-US"/>
          </a:p>
        </p:txBody>
      </p:sp>
      <p:sp>
        <p:nvSpPr>
          <p:cNvPr id="173" name="PlaceHolder 4"/>
          <p:cNvSpPr>
            <a:spLocks noGrp="1"/>
          </p:cNvSpPr>
          <p:nvPr>
            <p:ph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" name="PlaceHolder 5"/>
          <p:cNvSpPr>
            <a:spLocks noGrp="1"/>
          </p:cNvSpPr>
          <p:nvPr>
            <p:ph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F2F2F2"/>
                </a:solid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fld id="{F4BE53A4-43E7-4525-8189-1D9296972F94}" type="slidenum">
              <a:rPr lang="ru-RU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4" r:id="rId1"/>
    <p:sldLayoutId id="2147484285" r:id="rId2"/>
    <p:sldLayoutId id="2147484286" r:id="rId3"/>
    <p:sldLayoutId id="2147484287" r:id="rId4"/>
    <p:sldLayoutId id="2147484288" r:id="rId5"/>
    <p:sldLayoutId id="2147484289" r:id="rId6"/>
    <p:sldLayoutId id="2147484290" r:id="rId7"/>
    <p:sldLayoutId id="2147484291" r:id="rId8"/>
    <p:sldLayoutId id="2147484292" r:id="rId9"/>
    <p:sldLayoutId id="2147484293" r:id="rId10"/>
    <p:sldLayoutId id="2147484294" r:id="rId11"/>
    <p:sldLayoutId id="214748429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/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6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620838" y="46038"/>
            <a:ext cx="757238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PlaceHolder 1"/>
          <p:cNvSpPr>
            <a:spLocks noGrp="1"/>
          </p:cNvSpPr>
          <p:nvPr>
            <p:ph type="title"/>
          </p:nvPr>
        </p:nvSpPr>
        <p:spPr bwMode="auto">
          <a:xfrm>
            <a:off x="250825" y="192088"/>
            <a:ext cx="7345363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213" name="PlaceHolder 2"/>
          <p:cNvSpPr>
            <a:spLocks noGrp="1"/>
          </p:cNvSpPr>
          <p:nvPr>
            <p:ph type="body"/>
          </p:nvPr>
        </p:nvSpPr>
        <p:spPr>
          <a:xfrm>
            <a:off x="971550" y="1557338"/>
            <a:ext cx="7345363" cy="467995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r>
              <a:rPr lang="en-US"/>
              <a:t>Click to edit the outline text format</a:t>
            </a:r>
          </a:p>
          <a:p>
            <a:pPr lvl="1"/>
            <a:r>
              <a:rPr lang="en-US"/>
              <a:t>Second Outline Level</a:t>
            </a:r>
          </a:p>
          <a:p>
            <a:pPr lvl="2"/>
            <a:r>
              <a:rPr lang="en-US"/>
              <a:t>Third Outline Level</a:t>
            </a:r>
          </a:p>
          <a:p>
            <a:pPr lvl="3"/>
            <a:r>
              <a:rPr lang="en-US"/>
              <a:t>Fourth Outline Level</a:t>
            </a:r>
          </a:p>
          <a:p>
            <a:pPr lvl="4"/>
            <a:r>
              <a:rPr lang="en-US"/>
              <a:t>Fifth Outline Level</a:t>
            </a:r>
          </a:p>
          <a:p>
            <a:pPr lvl="5"/>
            <a:r>
              <a:rPr lang="en-US"/>
              <a:t>Sixth Outline Level</a:t>
            </a:r>
          </a:p>
          <a:p>
            <a:pPr lvl="6"/>
            <a:r>
              <a:rPr lang="en-US"/>
              <a:t>Seventh Outline Level</a:t>
            </a:r>
          </a:p>
        </p:txBody>
      </p:sp>
      <p:sp>
        <p:nvSpPr>
          <p:cNvPr id="214" name="PlaceHolder 3"/>
          <p:cNvSpPr>
            <a:spLocks noGrp="1"/>
          </p:cNvSpPr>
          <p:nvPr>
            <p:ph type="dt"/>
          </p:nvPr>
        </p:nvSpPr>
        <p:spPr>
          <a:xfrm>
            <a:off x="1374775" y="6410325"/>
            <a:ext cx="1216025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C4BCC6"/>
                </a:solid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ru-RU"/>
              <a:t>&lt;date/time&gt;</a:t>
            </a:r>
            <a:endParaRPr lang="en-US"/>
          </a:p>
        </p:txBody>
      </p:sp>
      <p:sp>
        <p:nvSpPr>
          <p:cNvPr id="215" name="PlaceHolder 4"/>
          <p:cNvSpPr>
            <a:spLocks noGrp="1"/>
          </p:cNvSpPr>
          <p:nvPr>
            <p:ph type="ftr"/>
          </p:nvPr>
        </p:nvSpPr>
        <p:spPr>
          <a:xfrm>
            <a:off x="4154488" y="6356350"/>
            <a:ext cx="1649412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6" name="PlaceHolder 5"/>
          <p:cNvSpPr>
            <a:spLocks noGrp="1"/>
          </p:cNvSpPr>
          <p:nvPr>
            <p:ph type="sldNum"/>
          </p:nvPr>
        </p:nvSpPr>
        <p:spPr>
          <a:xfrm>
            <a:off x="7470775" y="6356350"/>
            <a:ext cx="1216025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C4BCC6"/>
                </a:solid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fld id="{D405723C-08B9-4417-B025-40ED69099CEE}" type="slidenum">
              <a:rPr lang="ru-RU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7" r:id="rId2"/>
    <p:sldLayoutId id="2147484298" r:id="rId3"/>
    <p:sldLayoutId id="2147484299" r:id="rId4"/>
    <p:sldLayoutId id="2147484300" r:id="rId5"/>
    <p:sldLayoutId id="2147484301" r:id="rId6"/>
    <p:sldLayoutId id="2147484302" r:id="rId7"/>
    <p:sldLayoutId id="2147484303" r:id="rId8"/>
    <p:sldLayoutId id="2147484304" r:id="rId9"/>
    <p:sldLayoutId id="2147484305" r:id="rId10"/>
    <p:sldLayoutId id="2147484306" r:id="rId11"/>
    <p:sldLayoutId id="214748430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/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6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620838" y="46038"/>
            <a:ext cx="757238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PlaceHolder 1"/>
          <p:cNvSpPr>
            <a:spLocks noGrp="1"/>
          </p:cNvSpPr>
          <p:nvPr>
            <p:ph type="title"/>
          </p:nvPr>
        </p:nvSpPr>
        <p:spPr bwMode="auto">
          <a:xfrm>
            <a:off x="250825" y="192088"/>
            <a:ext cx="7345363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71550" y="1557338"/>
            <a:ext cx="7345363" cy="467995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r>
              <a:rPr lang="en-US"/>
              <a:t>Click to edit the outline text format</a:t>
            </a:r>
          </a:p>
          <a:p>
            <a:pPr lvl="1"/>
            <a:r>
              <a:rPr lang="en-US"/>
              <a:t>Second Outline Level</a:t>
            </a:r>
          </a:p>
          <a:p>
            <a:pPr lvl="2"/>
            <a:r>
              <a:rPr lang="en-US"/>
              <a:t>Third Outline Level</a:t>
            </a:r>
          </a:p>
          <a:p>
            <a:pPr lvl="3"/>
            <a:r>
              <a:rPr lang="en-US"/>
              <a:t>Fourth Outline Level</a:t>
            </a:r>
          </a:p>
          <a:p>
            <a:pPr lvl="4"/>
            <a:r>
              <a:rPr lang="en-US"/>
              <a:t>Fifth Outline Level</a:t>
            </a:r>
          </a:p>
          <a:p>
            <a:pPr lvl="5"/>
            <a:r>
              <a:rPr lang="en-US"/>
              <a:t>Sixth Outline Level</a:t>
            </a:r>
          </a:p>
          <a:p>
            <a:pPr lvl="6"/>
            <a:r>
              <a:rPr lang="en-US"/>
              <a:t>Seventh Outline Level</a:t>
            </a:r>
          </a:p>
        </p:txBody>
      </p:sp>
      <p:sp>
        <p:nvSpPr>
          <p:cNvPr id="256" name="PlaceHolder 3"/>
          <p:cNvSpPr>
            <a:spLocks noGrp="1"/>
          </p:cNvSpPr>
          <p:nvPr>
            <p:ph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C4BCC6"/>
                </a:solid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ru-RU"/>
              <a:t>&lt;date/time&gt;</a:t>
            </a:r>
            <a:endParaRPr lang="en-US"/>
          </a:p>
        </p:txBody>
      </p:sp>
      <p:sp>
        <p:nvSpPr>
          <p:cNvPr id="257" name="PlaceHolder 4"/>
          <p:cNvSpPr>
            <a:spLocks noGrp="1"/>
          </p:cNvSpPr>
          <p:nvPr>
            <p:ph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" name="PlaceHolder 5"/>
          <p:cNvSpPr>
            <a:spLocks noGrp="1"/>
          </p:cNvSpPr>
          <p:nvPr>
            <p:ph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C4BCC6"/>
                </a:solid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fld id="{76855A04-5C2D-48E6-8C23-88E824CAF972}" type="slidenum">
              <a:rPr lang="ru-RU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  <p:sldLayoutId id="2147484315" r:id="rId8"/>
    <p:sldLayoutId id="2147484316" r:id="rId9"/>
    <p:sldLayoutId id="2147484317" r:id="rId10"/>
    <p:sldLayoutId id="2147484318" r:id="rId11"/>
    <p:sldLayoutId id="214748431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/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6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620838" y="46038"/>
            <a:ext cx="757238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PlaceHolder 1"/>
          <p:cNvSpPr>
            <a:spLocks noGrp="1"/>
          </p:cNvSpPr>
          <p:nvPr>
            <p:ph type="title"/>
          </p:nvPr>
        </p:nvSpPr>
        <p:spPr bwMode="auto">
          <a:xfrm>
            <a:off x="250825" y="192088"/>
            <a:ext cx="7345363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297" name="PlaceHolder 2"/>
          <p:cNvSpPr>
            <a:spLocks noGrp="1"/>
          </p:cNvSpPr>
          <p:nvPr>
            <p:ph type="body"/>
          </p:nvPr>
        </p:nvSpPr>
        <p:spPr>
          <a:xfrm>
            <a:off x="971550" y="1557338"/>
            <a:ext cx="7345363" cy="467995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r>
              <a:rPr lang="en-US"/>
              <a:t>Click to edit the outline text format</a:t>
            </a:r>
          </a:p>
          <a:p>
            <a:pPr lvl="1"/>
            <a:r>
              <a:rPr lang="en-US"/>
              <a:t>Second Outline Level</a:t>
            </a:r>
          </a:p>
          <a:p>
            <a:pPr lvl="2"/>
            <a:r>
              <a:rPr lang="en-US"/>
              <a:t>Third Outline Level</a:t>
            </a:r>
          </a:p>
          <a:p>
            <a:pPr lvl="3"/>
            <a:r>
              <a:rPr lang="en-US"/>
              <a:t>Fourth Outline Level</a:t>
            </a:r>
          </a:p>
          <a:p>
            <a:pPr lvl="4"/>
            <a:r>
              <a:rPr lang="en-US"/>
              <a:t>Fifth Outline Level</a:t>
            </a:r>
          </a:p>
          <a:p>
            <a:pPr lvl="5"/>
            <a:r>
              <a:rPr lang="en-US"/>
              <a:t>Sixth Outline Level</a:t>
            </a:r>
          </a:p>
          <a:p>
            <a:pPr lvl="6"/>
            <a:r>
              <a:rPr lang="en-US"/>
              <a:t>Seventh Outline Level</a:t>
            </a:r>
          </a:p>
        </p:txBody>
      </p:sp>
      <p:sp>
        <p:nvSpPr>
          <p:cNvPr id="298" name="PlaceHolder 3"/>
          <p:cNvSpPr>
            <a:spLocks noGrp="1"/>
          </p:cNvSpPr>
          <p:nvPr>
            <p:ph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C4BCC6"/>
                </a:solid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ru-RU"/>
              <a:t>&lt;date/time&gt;</a:t>
            </a:r>
            <a:endParaRPr lang="en-US"/>
          </a:p>
        </p:txBody>
      </p:sp>
      <p:sp>
        <p:nvSpPr>
          <p:cNvPr id="299" name="PlaceHolder 4"/>
          <p:cNvSpPr>
            <a:spLocks noGrp="1"/>
          </p:cNvSpPr>
          <p:nvPr>
            <p:ph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0" name="PlaceHolder 5"/>
          <p:cNvSpPr>
            <a:spLocks noGrp="1"/>
          </p:cNvSpPr>
          <p:nvPr>
            <p:ph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C4BCC6"/>
                </a:solid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fld id="{3549A07D-63B6-4670-A2F0-820F715639BD}" type="slidenum">
              <a:rPr lang="ru-RU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0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  <p:sldLayoutId id="21474843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/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6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620838" y="46038"/>
            <a:ext cx="757238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PlaceHolder 1"/>
          <p:cNvSpPr>
            <a:spLocks noGrp="1"/>
          </p:cNvSpPr>
          <p:nvPr>
            <p:ph type="title"/>
          </p:nvPr>
        </p:nvSpPr>
        <p:spPr bwMode="auto">
          <a:xfrm>
            <a:off x="250825" y="192088"/>
            <a:ext cx="7345363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339" name="PlaceHolder 2"/>
          <p:cNvSpPr>
            <a:spLocks noGrp="1"/>
          </p:cNvSpPr>
          <p:nvPr>
            <p:ph type="body"/>
          </p:nvPr>
        </p:nvSpPr>
        <p:spPr>
          <a:xfrm>
            <a:off x="971550" y="1557338"/>
            <a:ext cx="7345363" cy="467995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r>
              <a:rPr lang="en-US"/>
              <a:t>Click to edit the outline text format</a:t>
            </a:r>
          </a:p>
          <a:p>
            <a:pPr lvl="1"/>
            <a:r>
              <a:rPr lang="en-US"/>
              <a:t>Second Outline Level</a:t>
            </a:r>
          </a:p>
          <a:p>
            <a:pPr lvl="2"/>
            <a:r>
              <a:rPr lang="en-US"/>
              <a:t>Third Outline Level</a:t>
            </a:r>
          </a:p>
          <a:p>
            <a:pPr lvl="3"/>
            <a:r>
              <a:rPr lang="en-US"/>
              <a:t>Fourth Outline Level</a:t>
            </a:r>
          </a:p>
          <a:p>
            <a:pPr lvl="4"/>
            <a:r>
              <a:rPr lang="en-US"/>
              <a:t>Fifth Outline Level</a:t>
            </a:r>
          </a:p>
          <a:p>
            <a:pPr lvl="5"/>
            <a:r>
              <a:rPr lang="en-US"/>
              <a:t>Sixth Outline Level</a:t>
            </a:r>
          </a:p>
          <a:p>
            <a:pPr lvl="6"/>
            <a:r>
              <a:rPr lang="en-US"/>
              <a:t>Seventh Outline Level</a:t>
            </a:r>
          </a:p>
        </p:txBody>
      </p:sp>
      <p:sp>
        <p:nvSpPr>
          <p:cNvPr id="340" name="PlaceHolder 3"/>
          <p:cNvSpPr>
            <a:spLocks noGrp="1"/>
          </p:cNvSpPr>
          <p:nvPr>
            <p:ph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C4BCC6"/>
                </a:solid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ru-RU"/>
              <a:t>&lt;date/time&gt;</a:t>
            </a:r>
            <a:endParaRPr lang="en-US"/>
          </a:p>
        </p:txBody>
      </p:sp>
      <p:sp>
        <p:nvSpPr>
          <p:cNvPr id="341" name="PlaceHolder 4"/>
          <p:cNvSpPr>
            <a:spLocks noGrp="1"/>
          </p:cNvSpPr>
          <p:nvPr>
            <p:ph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2" name="PlaceHolder 5"/>
          <p:cNvSpPr>
            <a:spLocks noGrp="1"/>
          </p:cNvSpPr>
          <p:nvPr>
            <p:ph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C4BCC6"/>
                </a:solid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fld id="{739B1469-CFB8-41F1-959C-4458BC666272}" type="slidenum">
              <a:rPr lang="ru-RU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  <p:sldLayoutId id="2147484339" r:id="rId8"/>
    <p:sldLayoutId id="2147484340" r:id="rId9"/>
    <p:sldLayoutId id="2147484341" r:id="rId10"/>
    <p:sldLayoutId id="2147484342" r:id="rId11"/>
    <p:sldLayoutId id="214748434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TextShape 1"/>
          <p:cNvSpPr txBox="1">
            <a:spLocks noChangeArrowheads="1"/>
          </p:cNvSpPr>
          <p:nvPr/>
        </p:nvSpPr>
        <p:spPr bwMode="auto">
          <a:xfrm>
            <a:off x="827088" y="2381250"/>
            <a:ext cx="69850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400" b="1" dirty="0">
                <a:solidFill>
                  <a:srgbClr val="0E58C4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400" b="1" i="1" dirty="0">
                <a:solidFill>
                  <a:srgbClr val="0E58C4"/>
                </a:solidFill>
                <a:latin typeface="Times New Roman" pitchFamily="18" charset="0"/>
                <a:cs typeface="Times New Roman" pitchFamily="18" charset="0"/>
              </a:rPr>
              <a:t>Повышение качества обучения посредством использования активных форм работы на уроке»</a:t>
            </a:r>
            <a:endParaRPr lang="en-US" sz="4400" dirty="0">
              <a:solidFill>
                <a:srgbClr val="0E58C4"/>
              </a:solidFill>
              <a:latin typeface="Calibri" pitchFamily="34" charset="0"/>
            </a:endParaRPr>
          </a:p>
        </p:txBody>
      </p:sp>
      <p:sp>
        <p:nvSpPr>
          <p:cNvPr id="513" name="CustomShape 2"/>
          <p:cNvSpPr/>
          <p:nvPr/>
        </p:nvSpPr>
        <p:spPr>
          <a:xfrm>
            <a:off x="900113" y="333375"/>
            <a:ext cx="5040312" cy="3683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defRPr/>
            </a:pPr>
            <a:r>
              <a:rPr lang="ru-RU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ГБОУ  </a:t>
            </a:r>
            <a:r>
              <a:rPr lang="ru-RU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ЛО «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Сланцевская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школа-интернат»</a:t>
            </a:r>
            <a:endParaRPr lang="en-US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14" name="CustomShape 3"/>
          <p:cNvSpPr/>
          <p:nvPr/>
        </p:nvSpPr>
        <p:spPr>
          <a:xfrm>
            <a:off x="4716463" y="4941888"/>
            <a:ext cx="4572000" cy="6429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defRPr/>
            </a:pPr>
            <a:r>
              <a:rPr lang="ru-RU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Разработала Волкова И.В.,</a:t>
            </a:r>
            <a:endParaRPr lang="en-US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defRPr/>
            </a:pPr>
            <a:r>
              <a:rPr lang="ru-RU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учитель начальных классов</a:t>
            </a:r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CustomShape 1"/>
          <p:cNvSpPr/>
          <p:nvPr/>
        </p:nvSpPr>
        <p:spPr>
          <a:xfrm>
            <a:off x="2420938" y="188913"/>
            <a:ext cx="4056062" cy="520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ru-RU" sz="2800" b="1" i="1">
                <a:solidFill>
                  <a:srgbClr val="0B469D"/>
                </a:solidFill>
                <a:latin typeface="Times New Roman" pitchFamily="18" charset="0"/>
                <a:cs typeface="Times New Roman" pitchFamily="18" charset="0"/>
              </a:rPr>
              <a:t>Диагностическая карта</a:t>
            </a:r>
            <a:endParaRPr lang="en-US" sz="2800">
              <a:solidFill>
                <a:srgbClr val="000000"/>
              </a:solidFill>
              <a:latin typeface="Calibri" pitchFamily="34" charset="0"/>
            </a:endParaRPr>
          </a:p>
        </p:txBody>
      </p:sp>
      <p:graphicFrame>
        <p:nvGraphicFramePr>
          <p:cNvPr id="546" name="Table 2"/>
          <p:cNvGraphicFramePr>
            <a:graphicFrameLocks noGrp="1"/>
          </p:cNvGraphicFramePr>
          <p:nvPr/>
        </p:nvGraphicFramePr>
        <p:xfrm>
          <a:off x="250825" y="836613"/>
          <a:ext cx="8569325" cy="6217920"/>
        </p:xfrm>
        <a:graphic>
          <a:graphicData uri="http://schemas.openxmlformats.org/drawingml/2006/table">
            <a:tbl>
              <a:tblPr/>
              <a:tblGrid>
                <a:gridCol w="669925"/>
                <a:gridCol w="233363"/>
                <a:gridCol w="319087"/>
                <a:gridCol w="352425"/>
                <a:gridCol w="352425"/>
                <a:gridCol w="354013"/>
                <a:gridCol w="352425"/>
                <a:gridCol w="423862"/>
                <a:gridCol w="422275"/>
                <a:gridCol w="354013"/>
                <a:gridCol w="352425"/>
                <a:gridCol w="352425"/>
                <a:gridCol w="354012"/>
                <a:gridCol w="352425"/>
                <a:gridCol w="352425"/>
                <a:gridCol w="354013"/>
                <a:gridCol w="352425"/>
                <a:gridCol w="354012"/>
                <a:gridCol w="352425"/>
                <a:gridCol w="422275"/>
                <a:gridCol w="568325"/>
                <a:gridCol w="568325"/>
              </a:tblGrid>
              <a:tr h="3349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№ вопроса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Андрей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Анжела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Вадим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Матвей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Дима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Никита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Максим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Сергей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Дарина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Карина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ИТОГО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№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Бал.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№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Бал.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№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Бал.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№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Бал.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№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Бал.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№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Бал.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№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Бал.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№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Бал.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№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Бал.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№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Бал.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30/25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30/16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30/16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30/5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30/10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30/19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7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30/25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8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30/7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9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30/22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30/21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ИТОГО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22б.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26б.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11б.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23б.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13б.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5б.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15б.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14б.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13б.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25б.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300/166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0680" marR="406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CustomShape 1"/>
          <p:cNvSpPr/>
          <p:nvPr/>
        </p:nvSpPr>
        <p:spPr>
          <a:xfrm>
            <a:off x="614363" y="333375"/>
            <a:ext cx="7169150" cy="3984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ru-RU" sz="2000" b="1" i="1" dirty="0">
                <a:solidFill>
                  <a:srgbClr val="0B469D"/>
                </a:solidFill>
                <a:latin typeface="Times New Roman" pitchFamily="18" charset="0"/>
              </a:rPr>
              <a:t>Мониторинг  оценки уровня школьной мотивации 1 класса</a:t>
            </a:r>
            <a:endParaRPr lang="en-US" sz="2000" dirty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171011" name="Диаграмма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4850" y="1001713"/>
            <a:ext cx="7950200" cy="492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Заголовок 1"/>
          <p:cNvSpPr>
            <a:spLocks noGrp="1"/>
          </p:cNvSpPr>
          <p:nvPr>
            <p:ph type="title"/>
          </p:nvPr>
        </p:nvSpPr>
        <p:spPr>
          <a:xfrm>
            <a:off x="250825" y="192088"/>
            <a:ext cx="7345363" cy="1223962"/>
          </a:xfrm>
        </p:spPr>
        <p:txBody>
          <a:bodyPr/>
          <a:lstStyle/>
          <a:p>
            <a:pPr eaLnBrk="1" hangingPunct="1"/>
            <a:r>
              <a:rPr lang="ru-RU" sz="2000" b="1" i="1" u="sng" smtClean="0">
                <a:solidFill>
                  <a:srgbClr val="002060"/>
                </a:solidFill>
              </a:rPr>
              <a:t>Исходя из полученных данных, можно сделать следующие выводы:</a:t>
            </a:r>
            <a:r>
              <a:rPr lang="ru-RU" sz="2000" i="1" smtClean="0">
                <a:solidFill>
                  <a:srgbClr val="002060"/>
                </a:solidFill>
              </a:rPr>
              <a:t/>
            </a:r>
            <a:br>
              <a:rPr lang="ru-RU" sz="2000" i="1" smtClean="0">
                <a:solidFill>
                  <a:srgbClr val="002060"/>
                </a:solidFill>
              </a:rPr>
            </a:br>
            <a:endParaRPr lang="ru-RU" sz="2000" i="1" smtClean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/>
          </p:nvPr>
        </p:nvSpPr>
        <p:spPr>
          <a:xfrm>
            <a:off x="642938" y="1071563"/>
            <a:ext cx="7345362" cy="4286250"/>
          </a:xfrm>
          <a:noFill/>
          <a:ln/>
        </p:spPr>
        <p:txBody>
          <a:bodyPr>
            <a:normAutofit fontScale="925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800" i="1" dirty="0">
                <a:solidFill>
                  <a:srgbClr val="0000FF"/>
                </a:solidFill>
              </a:rPr>
              <a:t>Мотивация – величина непостоянная. У обучающихся данного класса в целом учебная мотивация находится </a:t>
            </a:r>
            <a:r>
              <a:rPr lang="ru-RU" sz="1800" b="1" i="1" u="sng" dirty="0">
                <a:solidFill>
                  <a:srgbClr val="0000FF"/>
                </a:solidFill>
              </a:rPr>
              <a:t>ниже среднего уровня.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0" i="1" dirty="0">
              <a:solidFill>
                <a:srgbClr val="0000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800" i="1" dirty="0">
                <a:solidFill>
                  <a:srgbClr val="0000FF"/>
                </a:solidFill>
              </a:rPr>
              <a:t>Для того, чтобы обучающемуся не было скучно учиться, поставленные в процессе учебы задачи должны быть интересны ребенку. А это возможно тогда, когда задача ориентирована не на уровень актуального развития ребенка, а на зону его ближайшего развития и педагогом применяются </a:t>
            </a:r>
            <a:r>
              <a:rPr lang="ru-RU" sz="1800" b="1" i="1" u="sng" dirty="0">
                <a:solidFill>
                  <a:srgbClr val="0000FF"/>
                </a:solidFill>
              </a:rPr>
              <a:t>активные методы обучения</a:t>
            </a:r>
            <a:r>
              <a:rPr lang="ru-RU" sz="1800" i="1" dirty="0">
                <a:solidFill>
                  <a:srgbClr val="0000FF"/>
                </a:solidFill>
              </a:rPr>
              <a:t>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0" i="1" dirty="0">
              <a:solidFill>
                <a:srgbClr val="0000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800" i="1" dirty="0">
                <a:solidFill>
                  <a:srgbClr val="0000FF"/>
                </a:solidFill>
              </a:rPr>
              <a:t>В перспективе  своей работы над методической темой следует также определить, в </a:t>
            </a:r>
            <a:r>
              <a:rPr lang="ru-RU" sz="1800" b="1" i="1" u="sng" dirty="0">
                <a:solidFill>
                  <a:srgbClr val="0000FF"/>
                </a:solidFill>
              </a:rPr>
              <a:t>чем заключается проблемы</a:t>
            </a:r>
            <a:r>
              <a:rPr lang="ru-RU" sz="1800" i="1" dirty="0">
                <a:solidFill>
                  <a:srgbClr val="0000FF"/>
                </a:solidFill>
              </a:rPr>
              <a:t> 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(«Хочу, но не могу», «Не хочу, но могу», «Не хочу и не могу») </a:t>
            </a:r>
            <a:r>
              <a:rPr lang="ru-RU" sz="1800" i="1" dirty="0">
                <a:solidFill>
                  <a:srgbClr val="0000FF"/>
                </a:solidFill>
              </a:rPr>
              <a:t>у каждого ребенка конкретно в недостаточной заинтересованности процессом обучения и </a:t>
            </a:r>
            <a:r>
              <a:rPr lang="ru-RU" sz="1800" b="1" i="1" u="sng" dirty="0">
                <a:solidFill>
                  <a:srgbClr val="0000FF"/>
                </a:solidFill>
              </a:rPr>
              <a:t>наметить пути решения </a:t>
            </a:r>
            <a:r>
              <a:rPr lang="ru-RU" sz="1800" i="1" dirty="0">
                <a:solidFill>
                  <a:srgbClr val="0000FF"/>
                </a:solidFill>
              </a:rPr>
              <a:t>проблем.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TextShape 1"/>
          <p:cNvSpPr txBox="1">
            <a:spLocks noChangeArrowheads="1"/>
          </p:cNvSpPr>
          <p:nvPr/>
        </p:nvSpPr>
        <p:spPr bwMode="auto">
          <a:xfrm>
            <a:off x="323850" y="620713"/>
            <a:ext cx="7345363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341313" algn="r">
              <a:spcBef>
                <a:spcPts val="1025"/>
              </a:spcBef>
            </a:pPr>
            <a:r>
              <a:rPr lang="ru-RU" sz="4100" b="1" i="1">
                <a:solidFill>
                  <a:srgbClr val="0E58C4"/>
                </a:solidFill>
                <a:latin typeface="Times New Roman" pitchFamily="18" charset="0"/>
                <a:cs typeface="Times New Roman" pitchFamily="18" charset="0"/>
              </a:rPr>
              <a:t>«Великая цель образования – это не знания, а действия»</a:t>
            </a:r>
            <a:endParaRPr lang="en-US" sz="4100">
              <a:solidFill>
                <a:srgbClr val="0E58C4"/>
              </a:solidFill>
              <a:latin typeface="Calibri" pitchFamily="34" charset="0"/>
            </a:endParaRPr>
          </a:p>
          <a:p>
            <a:pPr marL="341313" indent="-341313" algn="r">
              <a:spcBef>
                <a:spcPts val="1025"/>
              </a:spcBef>
            </a:pPr>
            <a:r>
              <a:rPr lang="ru-RU" sz="4100" b="1" i="1">
                <a:solidFill>
                  <a:srgbClr val="0E58C4"/>
                </a:solidFill>
                <a:latin typeface="Times New Roman" pitchFamily="18" charset="0"/>
                <a:cs typeface="Times New Roman" pitchFamily="18" charset="0"/>
              </a:rPr>
              <a:t> Г.Спенсер </a:t>
            </a:r>
            <a:endParaRPr lang="en-US" sz="4100">
              <a:solidFill>
                <a:srgbClr val="0E58C4"/>
              </a:solidFill>
              <a:latin typeface="Calibri" pitchFamily="34" charset="0"/>
            </a:endParaRPr>
          </a:p>
        </p:txBody>
      </p:sp>
      <p:pic>
        <p:nvPicPr>
          <p:cNvPr id="161795" name="Рисунок 2" descr="20200129_11300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363" y="2708275"/>
            <a:ext cx="3422650" cy="385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extShape 1"/>
          <p:cNvSpPr txBox="1">
            <a:spLocks noChangeArrowheads="1"/>
          </p:cNvSpPr>
          <p:nvPr/>
        </p:nvSpPr>
        <p:spPr bwMode="auto">
          <a:xfrm>
            <a:off x="250825" y="476250"/>
            <a:ext cx="73453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400" b="1" i="1" dirty="0">
                <a:solidFill>
                  <a:srgbClr val="0E58C4"/>
                </a:solidFill>
                <a:latin typeface="Times New Roman" pitchFamily="18" charset="0"/>
                <a:cs typeface="Times New Roman" pitchFamily="18" charset="0"/>
              </a:rPr>
              <a:t>План выступления</a:t>
            </a:r>
            <a:endParaRPr lang="en-US" sz="4400" dirty="0">
              <a:solidFill>
                <a:srgbClr val="0E58C4"/>
              </a:solidFill>
              <a:latin typeface="Calibri" pitchFamily="34" charset="0"/>
            </a:endParaRPr>
          </a:p>
        </p:txBody>
      </p:sp>
      <p:sp>
        <p:nvSpPr>
          <p:cNvPr id="517" name="Line 2"/>
          <p:cNvSpPr/>
          <p:nvPr/>
        </p:nvSpPr>
        <p:spPr>
          <a:xfrm flipV="1">
            <a:off x="2051050" y="4437063"/>
            <a:ext cx="4946650" cy="4762"/>
          </a:xfrm>
          <a:prstGeom prst="line">
            <a:avLst/>
          </a:prstGeom>
          <a:ln w="25560" cap="sq">
            <a:solidFill>
              <a:srgbClr val="374D81"/>
            </a:solidFill>
            <a:custDash>
              <a:ds d="98000" sp="98000"/>
            </a:custDash>
            <a:miter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8" name="CustomShape 3"/>
          <p:cNvSpPr/>
          <p:nvPr/>
        </p:nvSpPr>
        <p:spPr>
          <a:xfrm rot="3418800">
            <a:off x="1657350" y="3943351"/>
            <a:ext cx="479425" cy="520700"/>
          </a:xfrm>
          <a:prstGeom prst="rect">
            <a:avLst/>
          </a:prstGeom>
          <a:gradFill rotWithShape="0">
            <a:gsLst>
              <a:gs pos="0">
                <a:srgbClr val="3EBBF0"/>
              </a:gs>
              <a:gs pos="100000">
                <a:srgbClr val="1D576F"/>
              </a:gs>
            </a:gsLst>
            <a:lin ang="8820000"/>
          </a:gradFill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9" name="CustomShape 4"/>
          <p:cNvSpPr/>
          <p:nvPr/>
        </p:nvSpPr>
        <p:spPr>
          <a:xfrm>
            <a:off x="1763713" y="4005263"/>
            <a:ext cx="349250" cy="458787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spc="-1" dirty="0">
                <a:solidFill>
                  <a:srgbClr val="FFFFFF"/>
                </a:solidFill>
              </a:rPr>
              <a:t>4</a:t>
            </a:r>
            <a:endParaRPr lang="en-US" sz="2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0" name="Line 5"/>
          <p:cNvSpPr/>
          <p:nvPr/>
        </p:nvSpPr>
        <p:spPr>
          <a:xfrm flipV="1">
            <a:off x="2268538" y="1773238"/>
            <a:ext cx="1776412" cy="11112"/>
          </a:xfrm>
          <a:prstGeom prst="line">
            <a:avLst/>
          </a:prstGeom>
          <a:ln w="25560" cap="sq">
            <a:solidFill>
              <a:srgbClr val="374D81"/>
            </a:solidFill>
            <a:custDash>
              <a:ds d="98000" sp="98000"/>
            </a:custDash>
            <a:miter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1" name="CustomShape 6"/>
          <p:cNvSpPr/>
          <p:nvPr/>
        </p:nvSpPr>
        <p:spPr>
          <a:xfrm rot="3418800">
            <a:off x="1657350" y="1350963"/>
            <a:ext cx="479425" cy="520700"/>
          </a:xfrm>
          <a:prstGeom prst="rect">
            <a:avLst/>
          </a:prstGeom>
          <a:gradFill rotWithShape="0">
            <a:gsLst>
              <a:gs pos="0">
                <a:srgbClr val="629DD1"/>
              </a:gs>
              <a:gs pos="100000">
                <a:srgbClr val="2D4961"/>
              </a:gs>
            </a:gsLst>
            <a:lin ang="8820000"/>
          </a:gradFill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2" name="CustomShape 7"/>
          <p:cNvSpPr/>
          <p:nvPr/>
        </p:nvSpPr>
        <p:spPr>
          <a:xfrm>
            <a:off x="2484438" y="1341438"/>
            <a:ext cx="914400" cy="458787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spc="-1" dirty="0">
                <a:solidFill>
                  <a:srgbClr val="0E58C4"/>
                </a:solidFill>
              </a:rPr>
              <a:t>Тема</a:t>
            </a:r>
            <a:endParaRPr lang="en-US" sz="2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3" name="CustomShape 8"/>
          <p:cNvSpPr/>
          <p:nvPr/>
        </p:nvSpPr>
        <p:spPr>
          <a:xfrm>
            <a:off x="1763713" y="1412875"/>
            <a:ext cx="349250" cy="460375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spc="-1" dirty="0">
                <a:solidFill>
                  <a:srgbClr val="FFFFFF"/>
                </a:solidFill>
              </a:rPr>
              <a:t>1</a:t>
            </a:r>
            <a:endParaRPr lang="en-US" sz="2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4" name="Line 9"/>
          <p:cNvSpPr/>
          <p:nvPr/>
        </p:nvSpPr>
        <p:spPr>
          <a:xfrm>
            <a:off x="2339975" y="2636838"/>
            <a:ext cx="2784475" cy="14287"/>
          </a:xfrm>
          <a:prstGeom prst="line">
            <a:avLst/>
          </a:prstGeom>
          <a:ln w="25560" cap="sq">
            <a:solidFill>
              <a:srgbClr val="374D81"/>
            </a:solidFill>
            <a:custDash>
              <a:ds d="98000" sp="98000"/>
            </a:custDash>
            <a:miter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5" name="CustomShape 10"/>
          <p:cNvSpPr/>
          <p:nvPr/>
        </p:nvSpPr>
        <p:spPr>
          <a:xfrm rot="3418800">
            <a:off x="1729581" y="2215357"/>
            <a:ext cx="477837" cy="520700"/>
          </a:xfrm>
          <a:prstGeom prst="rect">
            <a:avLst/>
          </a:prstGeom>
          <a:gradFill rotWithShape="0">
            <a:gsLst>
              <a:gs pos="0">
                <a:srgbClr val="297FD5"/>
              </a:gs>
              <a:gs pos="100000">
                <a:srgbClr val="133B63"/>
              </a:gs>
            </a:gsLst>
            <a:lin ang="8820000"/>
          </a:gradFill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6" name="CustomShape 11"/>
          <p:cNvSpPr/>
          <p:nvPr/>
        </p:nvSpPr>
        <p:spPr>
          <a:xfrm>
            <a:off x="1835150" y="2276475"/>
            <a:ext cx="277813" cy="46355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spc="-1" dirty="0">
                <a:solidFill>
                  <a:srgbClr val="FFFFFF"/>
                </a:solidFill>
              </a:rPr>
              <a:t>2</a:t>
            </a:r>
            <a:endParaRPr lang="en-US" sz="2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7" name="Line 12"/>
          <p:cNvSpPr/>
          <p:nvPr/>
        </p:nvSpPr>
        <p:spPr>
          <a:xfrm>
            <a:off x="2195513" y="3573463"/>
            <a:ext cx="3240087" cy="0"/>
          </a:xfrm>
          <a:prstGeom prst="line">
            <a:avLst/>
          </a:prstGeom>
          <a:ln w="25560" cap="sq">
            <a:solidFill>
              <a:srgbClr val="374D81"/>
            </a:solidFill>
            <a:custDash>
              <a:ds d="98000" sp="98000"/>
            </a:custDash>
            <a:miter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8" name="CustomShape 13"/>
          <p:cNvSpPr/>
          <p:nvPr/>
        </p:nvSpPr>
        <p:spPr>
          <a:xfrm rot="3418800">
            <a:off x="1728787" y="3079751"/>
            <a:ext cx="479425" cy="520700"/>
          </a:xfrm>
          <a:prstGeom prst="rect">
            <a:avLst/>
          </a:prstGeom>
          <a:gradFill rotWithShape="0">
            <a:gsLst>
              <a:gs pos="0">
                <a:srgbClr val="9454C3"/>
              </a:gs>
              <a:gs pos="100000">
                <a:srgbClr val="44275A"/>
              </a:gs>
            </a:gsLst>
            <a:lin ang="8820000"/>
          </a:gradFill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9" name="CustomShape 14"/>
          <p:cNvSpPr/>
          <p:nvPr/>
        </p:nvSpPr>
        <p:spPr>
          <a:xfrm>
            <a:off x="1763713" y="3068638"/>
            <a:ext cx="349250" cy="460375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spc="-1">
                <a:solidFill>
                  <a:srgbClr val="FFFFFF"/>
                </a:solidFill>
              </a:rPr>
              <a:t>3</a:t>
            </a:r>
            <a:endParaRPr lang="en-US" sz="2400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0" name="Line 15"/>
          <p:cNvSpPr/>
          <p:nvPr/>
        </p:nvSpPr>
        <p:spPr>
          <a:xfrm flipV="1">
            <a:off x="2268538" y="5229225"/>
            <a:ext cx="5953125" cy="1588"/>
          </a:xfrm>
          <a:prstGeom prst="line">
            <a:avLst/>
          </a:prstGeom>
          <a:ln w="25560" cap="sq">
            <a:solidFill>
              <a:srgbClr val="374D81"/>
            </a:solidFill>
            <a:custDash>
              <a:ds d="98000" sp="98000"/>
            </a:custDash>
            <a:miter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1" name="CustomShape 16"/>
          <p:cNvSpPr/>
          <p:nvPr/>
        </p:nvSpPr>
        <p:spPr>
          <a:xfrm rot="3418800">
            <a:off x="1728787" y="4735513"/>
            <a:ext cx="479425" cy="5207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470047"/>
              </a:gs>
            </a:gsLst>
            <a:lin ang="8820000"/>
          </a:gradFill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2" name="CustomShape 17"/>
          <p:cNvSpPr/>
          <p:nvPr/>
        </p:nvSpPr>
        <p:spPr>
          <a:xfrm>
            <a:off x="1763713" y="4797425"/>
            <a:ext cx="349250" cy="458788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spc="-1" dirty="0">
                <a:solidFill>
                  <a:srgbClr val="FFFFFF"/>
                </a:solidFill>
              </a:rPr>
              <a:t>5</a:t>
            </a:r>
            <a:endParaRPr lang="en-US" sz="2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3" name="CustomShape 18"/>
          <p:cNvSpPr/>
          <p:nvPr/>
        </p:nvSpPr>
        <p:spPr>
          <a:xfrm>
            <a:off x="2411413" y="2133600"/>
            <a:ext cx="2103437" cy="458788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spc="-1" dirty="0">
                <a:solidFill>
                  <a:srgbClr val="0E58C4"/>
                </a:solidFill>
              </a:rPr>
              <a:t>Актуальность</a:t>
            </a:r>
            <a:endParaRPr lang="en-US" sz="2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4" name="CustomShape 19"/>
          <p:cNvSpPr/>
          <p:nvPr/>
        </p:nvSpPr>
        <p:spPr>
          <a:xfrm>
            <a:off x="2411413" y="3141663"/>
            <a:ext cx="2239962" cy="458787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spc="-1">
                <a:solidFill>
                  <a:srgbClr val="0E58C4"/>
                </a:solidFill>
              </a:rPr>
              <a:t>Цель и задачи</a:t>
            </a:r>
            <a:endParaRPr lang="en-US" sz="2400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5" name="CustomShape 20"/>
          <p:cNvSpPr/>
          <p:nvPr/>
        </p:nvSpPr>
        <p:spPr>
          <a:xfrm>
            <a:off x="2339975" y="3933825"/>
            <a:ext cx="4414838" cy="458788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spc="-1" dirty="0">
                <a:solidFill>
                  <a:srgbClr val="0E58C4"/>
                </a:solidFill>
              </a:rPr>
              <a:t>Этапы и направления работы</a:t>
            </a:r>
            <a:endParaRPr lang="en-US" sz="2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6" name="CustomShape 21"/>
          <p:cNvSpPr/>
          <p:nvPr/>
        </p:nvSpPr>
        <p:spPr>
          <a:xfrm>
            <a:off x="2411413" y="4724400"/>
            <a:ext cx="5537200" cy="460375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spc="-1" dirty="0">
                <a:solidFill>
                  <a:srgbClr val="0E58C4"/>
                </a:solidFill>
              </a:rPr>
              <a:t>Первичная диагностика и мониторинг</a:t>
            </a:r>
            <a:endParaRPr lang="en-US" sz="2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CustomShape 16"/>
          <p:cNvSpPr/>
          <p:nvPr/>
        </p:nvSpPr>
        <p:spPr>
          <a:xfrm rot="3418800">
            <a:off x="1728787" y="5599113"/>
            <a:ext cx="479425" cy="5207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" name="CustomShape 17"/>
          <p:cNvSpPr/>
          <p:nvPr/>
        </p:nvSpPr>
        <p:spPr>
          <a:xfrm>
            <a:off x="1763713" y="5661025"/>
            <a:ext cx="352425" cy="46355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spc="-1" dirty="0">
                <a:solidFill>
                  <a:srgbClr val="FFFFFF"/>
                </a:solidFill>
              </a:rPr>
              <a:t>6</a:t>
            </a:r>
            <a:endParaRPr lang="en-US" sz="2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Line 15"/>
          <p:cNvSpPr/>
          <p:nvPr/>
        </p:nvSpPr>
        <p:spPr>
          <a:xfrm flipV="1">
            <a:off x="2268538" y="6021388"/>
            <a:ext cx="5953125" cy="1587"/>
          </a:xfrm>
          <a:prstGeom prst="line">
            <a:avLst/>
          </a:prstGeom>
          <a:ln w="25560" cap="sq">
            <a:solidFill>
              <a:srgbClr val="374D81"/>
            </a:solidFill>
            <a:custDash>
              <a:ds d="98000" sp="98000"/>
            </a:custDash>
            <a:miter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" name="CustomShape 21"/>
          <p:cNvSpPr/>
          <p:nvPr/>
        </p:nvSpPr>
        <p:spPr>
          <a:xfrm>
            <a:off x="2411413" y="5516563"/>
            <a:ext cx="4640262" cy="465137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spc="-1" dirty="0">
                <a:solidFill>
                  <a:srgbClr val="0E58C4"/>
                </a:solidFill>
              </a:rPr>
              <a:t>Выводы и перспективы работы</a:t>
            </a:r>
            <a:endParaRPr lang="en-US" sz="2400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extShape 1"/>
          <p:cNvSpPr txBox="1">
            <a:spLocks noChangeArrowheads="1"/>
          </p:cNvSpPr>
          <p:nvPr/>
        </p:nvSpPr>
        <p:spPr bwMode="auto">
          <a:xfrm>
            <a:off x="250825" y="192088"/>
            <a:ext cx="7345363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400" b="1" i="1">
                <a:solidFill>
                  <a:srgbClr val="0E58C4"/>
                </a:solidFill>
                <a:latin typeface="Times New Roman" pitchFamily="18" charset="0"/>
                <a:cs typeface="Times New Roman" pitchFamily="18" charset="0"/>
              </a:rPr>
              <a:t>Актуальность </a:t>
            </a:r>
            <a:endParaRPr lang="en-US" sz="4400">
              <a:solidFill>
                <a:srgbClr val="0E58C4"/>
              </a:solidFill>
              <a:latin typeface="Calibri" pitchFamily="34" charset="0"/>
            </a:endParaRPr>
          </a:p>
        </p:txBody>
      </p:sp>
      <p:sp>
        <p:nvSpPr>
          <p:cNvPr id="163843" name="TextShape 2"/>
          <p:cNvSpPr txBox="1">
            <a:spLocks noChangeArrowheads="1"/>
          </p:cNvSpPr>
          <p:nvPr/>
        </p:nvSpPr>
        <p:spPr bwMode="auto">
          <a:xfrm>
            <a:off x="900113" y="1484313"/>
            <a:ext cx="73453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550"/>
              </a:spcBef>
            </a:pPr>
            <a:r>
              <a:rPr lang="ru-RU" sz="2200">
                <a:solidFill>
                  <a:srgbClr val="0B469D"/>
                </a:solidFill>
                <a:latin typeface="Times New Roman" pitchFamily="18" charset="0"/>
                <a:cs typeface="Times New Roman" pitchFamily="18" charset="0"/>
              </a:rPr>
              <a:t>            В современном мире существенно изменились приоритеты образования. На первый план выдвигаются цели развития личности ученика, формирования и развития у младших школьников мотивации к учебной деятельности. </a:t>
            </a:r>
            <a:endParaRPr lang="en-US" sz="2200">
              <a:solidFill>
                <a:srgbClr val="0E58C4"/>
              </a:solidFill>
              <a:latin typeface="Calibri" pitchFamily="34" charset="0"/>
            </a:endParaRPr>
          </a:p>
          <a:p>
            <a:pPr marL="341313" indent="-341313">
              <a:lnSpc>
                <a:spcPct val="80000"/>
              </a:lnSpc>
              <a:spcBef>
                <a:spcPts val="550"/>
              </a:spcBef>
            </a:pPr>
            <a:r>
              <a:rPr lang="ru-RU" sz="2200">
                <a:solidFill>
                  <a:srgbClr val="0B469D"/>
                </a:solidFill>
                <a:latin typeface="Times New Roman" pitchFamily="18" charset="0"/>
                <a:cs typeface="Times New Roman" pitchFamily="18" charset="0"/>
              </a:rPr>
              <a:t>             Поэтому каждый современный учитель должен свободно и гибко владеть информацией, уметь легко показать обучающимся уровень их собственных знаний и научить способам их совершенствования. </a:t>
            </a:r>
            <a:endParaRPr lang="en-US" sz="2200">
              <a:solidFill>
                <a:srgbClr val="0E58C4"/>
              </a:solidFill>
              <a:latin typeface="Calibri" pitchFamily="34" charset="0"/>
            </a:endParaRPr>
          </a:p>
          <a:p>
            <a:pPr marL="341313" indent="-341313">
              <a:lnSpc>
                <a:spcPct val="80000"/>
              </a:lnSpc>
              <a:spcBef>
                <a:spcPts val="550"/>
              </a:spcBef>
            </a:pPr>
            <a:r>
              <a:rPr lang="ru-RU" sz="2200">
                <a:solidFill>
                  <a:srgbClr val="0B469D"/>
                </a:solidFill>
                <a:latin typeface="Times New Roman" pitchFamily="18" charset="0"/>
                <a:cs typeface="Times New Roman" pitchFamily="18" charset="0"/>
              </a:rPr>
              <a:t>		Следовательно педагогу  нужно , даже в условиях существующих ограничений, внедрять в привычную практику новые формы и методы реализации образовательных программ, тем более, что серьезная потребность в этом уже давно существует.</a:t>
            </a:r>
            <a:endParaRPr lang="en-US" sz="2200">
              <a:solidFill>
                <a:srgbClr val="0E58C4"/>
              </a:solidFill>
              <a:latin typeface="Calibri" pitchFamily="34" charset="0"/>
            </a:endParaRPr>
          </a:p>
          <a:p>
            <a:pPr marL="341313" indent="-341313">
              <a:lnSpc>
                <a:spcPct val="80000"/>
              </a:lnSpc>
              <a:spcBef>
                <a:spcPts val="550"/>
              </a:spcBef>
            </a:pPr>
            <a:endParaRPr lang="en-US" sz="2200">
              <a:solidFill>
                <a:srgbClr val="0E58C4"/>
              </a:solidFill>
              <a:latin typeface="Calibri" pitchFamily="34" charset="0"/>
            </a:endParaRPr>
          </a:p>
          <a:p>
            <a:pPr marL="341313" indent="-341313">
              <a:lnSpc>
                <a:spcPct val="80000"/>
              </a:lnSpc>
              <a:spcBef>
                <a:spcPts val="550"/>
              </a:spcBef>
              <a:buClr>
                <a:srgbClr val="0B469D"/>
              </a:buClr>
              <a:buFont typeface="Arial" pitchFamily="34" charset="0"/>
              <a:buChar char="•"/>
            </a:pPr>
            <a:endParaRPr lang="en-US" sz="2200">
              <a:solidFill>
                <a:srgbClr val="0E58C4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CustomShape 1"/>
          <p:cNvSpPr/>
          <p:nvPr/>
        </p:nvSpPr>
        <p:spPr>
          <a:xfrm>
            <a:off x="684213" y="677863"/>
            <a:ext cx="7632700" cy="52149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spAutoFit/>
          </a:bodyPr>
          <a:lstStyle/>
          <a:p>
            <a:pPr algn="just">
              <a:defRPr/>
            </a:pPr>
            <a:r>
              <a:rPr lang="ru-RU" sz="2400" b="1" u="sng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4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внедрить систему методов, обеспечивающих активность и разнообразие мыслительной и практической деятельности  обучающихся с умственной отсталостью  в процессе освоения учебного материала.</a:t>
            </a:r>
            <a:endParaRPr lang="en-US" sz="240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defRPr/>
            </a:pPr>
            <a:endParaRPr lang="en-US" sz="240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ru-RU" sz="2400" b="1" i="1" u="sng">
                <a:solidFill>
                  <a:srgbClr val="04374A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en-US" sz="2400">
              <a:solidFill>
                <a:srgbClr val="000000"/>
              </a:solidFill>
              <a:latin typeface="Calibri" pitchFamily="34" charset="0"/>
            </a:endParaRPr>
          </a:p>
          <a:p>
            <a:pPr>
              <a:buClr>
                <a:srgbClr val="04374A"/>
              </a:buClr>
              <a:buFont typeface="Wingdings" pitchFamily="2" charset="2"/>
              <a:buChar char=""/>
              <a:defRPr/>
            </a:pPr>
            <a:r>
              <a:rPr lang="ru-RU" sz="2400" i="1">
                <a:solidFill>
                  <a:srgbClr val="04374A"/>
                </a:solidFill>
                <a:latin typeface="Times New Roman" pitchFamily="18" charset="0"/>
                <a:cs typeface="Times New Roman" pitchFamily="18" charset="0"/>
              </a:rPr>
              <a:t>Развивать потенциал обучающихся, создавать необходимые условия для активизации их познавательной деятельности;</a:t>
            </a:r>
            <a:endParaRPr lang="en-US" sz="2400">
              <a:solidFill>
                <a:srgbClr val="000000"/>
              </a:solidFill>
              <a:latin typeface="Calibri" pitchFamily="34" charset="0"/>
            </a:endParaRPr>
          </a:p>
          <a:p>
            <a:pPr>
              <a:buClr>
                <a:srgbClr val="04374A"/>
              </a:buClr>
              <a:buFont typeface="Wingdings" pitchFamily="2" charset="2"/>
              <a:buChar char=""/>
              <a:defRPr/>
            </a:pPr>
            <a:r>
              <a:rPr lang="ru-RU" sz="2400" i="1">
                <a:solidFill>
                  <a:srgbClr val="04374A"/>
                </a:solidFill>
                <a:latin typeface="Times New Roman" pitchFamily="18" charset="0"/>
                <a:cs typeface="Times New Roman" pitchFamily="18" charset="0"/>
              </a:rPr>
              <a:t>Повысить качество проведения уроков на основе внедрения новых технологий;</a:t>
            </a:r>
            <a:endParaRPr lang="en-US" sz="2400">
              <a:solidFill>
                <a:srgbClr val="000000"/>
              </a:solidFill>
              <a:latin typeface="Calibri" pitchFamily="34" charset="0"/>
            </a:endParaRPr>
          </a:p>
          <a:p>
            <a:pPr>
              <a:buClr>
                <a:srgbClr val="04374A"/>
              </a:buClr>
              <a:buFont typeface="Wingdings" pitchFamily="2" charset="2"/>
              <a:buChar char=""/>
              <a:defRPr/>
            </a:pPr>
            <a:r>
              <a:rPr lang="ru-RU" sz="2400" i="1">
                <a:solidFill>
                  <a:srgbClr val="04374A"/>
                </a:solidFill>
                <a:latin typeface="Times New Roman" pitchFamily="18" charset="0"/>
                <a:cs typeface="Times New Roman" pitchFamily="18" charset="0"/>
              </a:rPr>
              <a:t>Разработать методические рекомендации, дидактические материалы по теме самообразования.</a:t>
            </a:r>
            <a:endParaRPr lang="en-US" sz="24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CustomShape 1"/>
          <p:cNvSpPr/>
          <p:nvPr/>
        </p:nvSpPr>
        <p:spPr>
          <a:xfrm>
            <a:off x="900113" y="908050"/>
            <a:ext cx="7200900" cy="52768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just">
              <a:defRPr/>
            </a:pPr>
            <a:r>
              <a:rPr lang="ru-RU" sz="2000" b="1" i="1">
                <a:solidFill>
                  <a:srgbClr val="0B469D"/>
                </a:solidFill>
                <a:latin typeface="Times New Roman" pitchFamily="18" charset="0"/>
                <a:cs typeface="Times New Roman" pitchFamily="18" charset="0"/>
              </a:rPr>
              <a:t>	Активные методы обучения</a:t>
            </a:r>
            <a:r>
              <a:rPr lang="ru-RU" sz="2000">
                <a:solidFill>
                  <a:srgbClr val="0B469D"/>
                </a:solidFill>
                <a:latin typeface="Times New Roman" pitchFamily="18" charset="0"/>
                <a:cs typeface="Times New Roman" pitchFamily="18" charset="0"/>
              </a:rPr>
              <a:t> – это система методов, обеспечивающих активность и разнообразие мыслительной и практической деятельности учащихся в процессе освоения учебного материала. </a:t>
            </a:r>
            <a:endParaRPr lang="en-US" sz="200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defRPr/>
            </a:pPr>
            <a:endParaRPr lang="en-US" sz="200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defRPr/>
            </a:pPr>
            <a:r>
              <a:rPr lang="ru-RU" sz="2000">
                <a:solidFill>
                  <a:srgbClr val="0B469D"/>
                </a:solidFill>
                <a:latin typeface="Times New Roman" pitchFamily="18" charset="0"/>
                <a:cs typeface="Times New Roman" pitchFamily="18" charset="0"/>
              </a:rPr>
              <a:t>	АМО строятся на практической направленности, игровом действе и творческом характере обучения, интерактивности, разнообразных коммуникациях, диалоге, использовании знаний и опыта обучающихся, групповой форме организации их работы, вовлечении в процесс всех органов чувств, деятельностном подходе к обучению, движении и рефлексии.</a:t>
            </a:r>
            <a:r>
              <a:rPr lang="ru-RU"/>
              <a:t/>
            </a:r>
            <a:br>
              <a:rPr lang="ru-RU"/>
            </a:br>
            <a:r>
              <a:rPr lang="ru-RU"/>
              <a:t/>
            </a:r>
            <a:br>
              <a:rPr lang="ru-RU"/>
            </a:br>
            <a:r>
              <a:rPr lang="ru-RU" sz="2000">
                <a:solidFill>
                  <a:srgbClr val="0B469D"/>
                </a:solidFill>
                <a:latin typeface="Times New Roman" pitchFamily="18" charset="0"/>
                <a:cs typeface="Times New Roman" pitchFamily="18" charset="0"/>
              </a:rPr>
              <a:t>	Для каждого этапа урока используются свои активные методы, позволяющие эффективно решать конкретные задачи этапа.</a:t>
            </a:r>
            <a:r>
              <a:rPr lang="ru-RU"/>
              <a:t/>
            </a:r>
            <a:br>
              <a:rPr lang="ru-RU"/>
            </a:br>
            <a:endParaRPr lang="en-US" sz="20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CustomShape 1"/>
          <p:cNvSpPr/>
          <p:nvPr/>
        </p:nvSpPr>
        <p:spPr>
          <a:xfrm>
            <a:off x="1857375" y="44450"/>
            <a:ext cx="5429250" cy="3683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Основные этапы работы по теме самообразования</a:t>
            </a:r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graphicFrame>
        <p:nvGraphicFramePr>
          <p:cNvPr id="541" name="Table 2"/>
          <p:cNvGraphicFramePr>
            <a:graphicFrameLocks noGrp="1"/>
          </p:cNvGraphicFramePr>
          <p:nvPr/>
        </p:nvGraphicFramePr>
        <p:xfrm>
          <a:off x="684213" y="476250"/>
          <a:ext cx="8208962" cy="6454141"/>
        </p:xfrm>
        <a:graphic>
          <a:graphicData uri="http://schemas.openxmlformats.org/drawingml/2006/table">
            <a:tbl>
              <a:tblPr/>
              <a:tblGrid>
                <a:gridCol w="1492250"/>
                <a:gridCol w="2900362"/>
                <a:gridCol w="3816350"/>
              </a:tblGrid>
              <a:tr h="211138">
                <a:tc>
                  <a:txBody>
                    <a:bodyPr/>
                    <a:lstStyle/>
                    <a:p>
                      <a:pPr marL="74613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Этапы и сроки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36360" marR="3636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1913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Содержание работы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36360" marR="3636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1913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Результаты работы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36360" marR="3636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0438">
                <a:tc>
                  <a:txBody>
                    <a:bodyPr/>
                    <a:lstStyle/>
                    <a:p>
                      <a:pPr marL="341313" marR="0" lvl="0" indent="-341313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Диагностический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341313" marR="0" lvl="0" indent="-341313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2019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341313" marR="0" lvl="0" indent="-341313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341313" marR="0" lvl="0" indent="-341313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36360" marR="3636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1913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1.Изучение литературы по проблеме.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2.Изучение опыта работы педагогов по выбранной теме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36360" marR="3636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1913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1.Выступление на МО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 (теоретический материал)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2.Подбор диагностики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3.Мониторинг результатов первичной диагностики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36360" marR="3636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2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Прогностический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2020-2021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36360" marR="3636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1. Определение целей и задач темы.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2. Изучение методов и приемов активных форм обучения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3.Прогнозирование результатов.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36360" marR="3636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1913" marR="0" lvl="0" indent="0" algn="l" defTabSz="914400" rtl="0" eaLnBrk="1" fontAlgn="base" latinLnBrk="0" hangingPunct="1">
                        <a:lnSpc>
                          <a:spcPts val="12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ts val="12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1. Выступление на МО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2. Участие в семинарах для учителей ОУ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3.Мониторинг результатов промежуточной диагностики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36360" marR="3636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0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Практический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2021-2022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36360" marR="3636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1913" marR="0" lvl="0" indent="0" algn="l" defTabSz="914400" rtl="0" eaLnBrk="1" fontAlgn="base" latinLnBrk="0" hangingPunct="1">
                        <a:lnSpc>
                          <a:spcPts val="12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ts val="12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1. Внедрение активных форм обучения в учебный процесс в соответствии с ФГОС.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ts val="13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2. Открытые уроки.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ts val="13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3. Участие в олимпиадах, конкурсах.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36360" marR="3636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1913" marR="0" lvl="0" indent="0" algn="l" defTabSz="914400" rtl="0" eaLnBrk="1" fontAlgn="base" latinLnBrk="0" hangingPunct="1">
                        <a:lnSpc>
                          <a:spcPts val="12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ts val="12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1. Выступление на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ts val="13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педагогическом совете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школы.(обобщение опыта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работы.)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ts val="13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2. Участие в конкурсах СМИ.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36360" marR="3636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Обобщающий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2022-2023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36360" marR="3636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1913" marR="0" lvl="0" indent="0" algn="l" defTabSz="914400" rtl="0" eaLnBrk="1" fontAlgn="base" latinLnBrk="0" hangingPunct="1">
                        <a:lnSpc>
                          <a:spcPts val="13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ts val="13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1. Подведение итогов.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2. Оформление результатов работы по теме самообразования.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36360" marR="3636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1913" marR="0" lvl="0" indent="0" algn="l" defTabSz="914400" rtl="0" eaLnBrk="1" fontAlgn="base" latinLnBrk="0" hangingPunct="1">
                        <a:lnSpc>
                          <a:spcPts val="13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1. Выступление на заседаниях МО 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2. Проведение открытых уроков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3.Публикации материалов на своем сайте и других педагогических сайтах.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4. Открытые уроки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5. Анализ методов, форм, способов деятельности по теме самообразования.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6.Подведение итогов.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 7.Оформление результатов работы.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36360" marR="3636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8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Внедренческий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2023-2024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36360" marR="3636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1313" marR="0" lvl="0" indent="-341313" algn="l" defTabSz="914400" rtl="0" eaLnBrk="1" fontAlgn="base" latinLnBrk="0" hangingPunct="1">
                        <a:lnSpc>
                          <a:spcPts val="13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AutoNum type="arabicPeriod"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Распространение опыта работы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341313" marR="0" lvl="0" indent="-341313" algn="l" defTabSz="914400" rtl="0" eaLnBrk="1" fontAlgn="base" latinLnBrk="0" hangingPunct="1">
                        <a:lnSpc>
                          <a:spcPts val="13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AutoNum type="arabicPeriod"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Разработка методических рекомендации по теме самообразования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36360" marR="3636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1913" marR="0" lvl="0" indent="0" algn="l" defTabSz="914400" rtl="0" eaLnBrk="1" fontAlgn="base" latinLnBrk="0" hangingPunct="1">
                        <a:lnSpc>
                          <a:spcPts val="13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1. Участие в обобщении опыта через СМИ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ts val="13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2. Участие в конкурсах, мастер-классах.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36360" marR="3636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CustomShape 1"/>
          <p:cNvSpPr/>
          <p:nvPr/>
        </p:nvSpPr>
        <p:spPr>
          <a:xfrm>
            <a:off x="468313" y="-255588"/>
            <a:ext cx="7272337" cy="9159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spAutoFit/>
          </a:bodyPr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defRPr/>
            </a:pPr>
            <a:endParaRPr lang="en-US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defRPr/>
            </a:pP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Основные направления  работы по теме самообразования</a:t>
            </a:r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graphicFrame>
        <p:nvGraphicFramePr>
          <p:cNvPr id="543" name="Table 2"/>
          <p:cNvGraphicFramePr>
            <a:graphicFrameLocks noGrp="1"/>
          </p:cNvGraphicFramePr>
          <p:nvPr/>
        </p:nvGraphicFramePr>
        <p:xfrm>
          <a:off x="323850" y="765175"/>
          <a:ext cx="8351838" cy="5626990"/>
        </p:xfrm>
        <a:graphic>
          <a:graphicData uri="http://schemas.openxmlformats.org/drawingml/2006/table">
            <a:tbl>
              <a:tblPr/>
              <a:tblGrid>
                <a:gridCol w="1858963"/>
                <a:gridCol w="6492875"/>
              </a:tblGrid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Основные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направления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4280" marR="442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8013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Действия и мероприятия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4280" marR="442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1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Профессиональное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4280" marR="442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1. Знакомство с новыми педагогическими технологиями через предметные издания и Интернет-ресурсы 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2. Повышение квалификации на курсах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4280" marR="442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0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Психолого-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педагогическое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4280" marR="442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1. Совершенствование   знаний в области классической и современной психологии и педагогики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2. Взаимодействие с педагогом-психологом и учителем-логопедом ОУ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3. Участие в семинарах, тренингах, МО и т.п.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4. Изучение литературы по психологии и педагогике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4280" marR="442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3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Методическое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4280" marR="442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1.Знакомство  с новыми формами, методами и приёмами обучения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2.Изучение  и внедрение  развивающих технологий  в собственный опыт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3. Проведение  мониторингов  предметных  и личностных достижений обучающихся 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4. Изучение опыта лучших учителей, посещение уроков, занятий  с целью обмена опытом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5. Диагностирование обучающихся по теме самообразования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6. Создание собственной  базы  лучших конспектов уроков, интересных приемов и находок на уроке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8. Обобщение опыта работы  по теме самообразования.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9. Публикация  материалов  и работ детей на страницах СМИ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4280" marR="442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Информационно -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технологические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4280" marR="442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1. Активное  внедрение ИКТ в учебный процесс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2. Создание электронного портфолио учителя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4280" marR="442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Охрана здоровья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4280" marR="442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908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ejaVu Sans"/>
                          <a:cs typeface="DejaVu Sans"/>
                        </a:rPr>
                        <a:t>1.Внедрение  в образовательный процесс здоровьесберегающих технологий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jaVu Sans"/>
                        <a:cs typeface="DejaVu Sans"/>
                      </a:endParaRPr>
                    </a:p>
                  </a:txBody>
                  <a:tcPr marL="44280" marR="4428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CustomShape 1"/>
          <p:cNvSpPr/>
          <p:nvPr/>
        </p:nvSpPr>
        <p:spPr>
          <a:xfrm>
            <a:off x="755650" y="309563"/>
            <a:ext cx="7561263" cy="60325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52280" rIns="90000" bIns="38160" anchor="ctr">
            <a:spAutoFit/>
          </a:bodyPr>
          <a:lstStyle/>
          <a:p>
            <a:pPr algn="ctr">
              <a:defRPr/>
            </a:pPr>
            <a:r>
              <a:rPr lang="ru-RU" sz="2400" b="1" i="1">
                <a:solidFill>
                  <a:srgbClr val="04374A"/>
                </a:solidFill>
                <a:latin typeface="Times New Roman" pitchFamily="18" charset="0"/>
                <a:cs typeface="Times New Roman" pitchFamily="18" charset="0"/>
              </a:rPr>
              <a:t>Анкета для оценки уровня школьной мотивации </a:t>
            </a:r>
            <a:endParaRPr lang="en-US" sz="240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defRPr/>
            </a:pPr>
            <a:r>
              <a:rPr lang="ru-RU" sz="2400" b="1" i="1">
                <a:solidFill>
                  <a:srgbClr val="04374A"/>
                </a:solidFill>
                <a:latin typeface="Times New Roman" pitchFamily="18" charset="0"/>
                <a:cs typeface="Times New Roman" pitchFamily="18" charset="0"/>
              </a:rPr>
              <a:t>Н. Лускановой</a:t>
            </a:r>
            <a:endParaRPr lang="en-US" sz="2400">
              <a:solidFill>
                <a:srgbClr val="000000"/>
              </a:solidFill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•"/>
              <a:defRPr/>
            </a:pPr>
            <a:r>
              <a:rPr lang="ru-RU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ТЕБЕ НРАВИТСЯ В ШКОЛЕ?</a:t>
            </a:r>
            <a:endParaRPr lang="en-US" sz="1600">
              <a:solidFill>
                <a:srgbClr val="000000"/>
              </a:solidFill>
              <a:latin typeface="Calibri" pitchFamily="34" charset="0"/>
            </a:endParaRPr>
          </a:p>
          <a:p>
            <a:pPr lvl="1">
              <a:buClr>
                <a:srgbClr val="000000"/>
              </a:buClr>
              <a:buFont typeface="Times New Roman" pitchFamily="18" charset="0"/>
              <a:buAutoNum type="arabicPeriod"/>
              <a:defRPr/>
            </a:pPr>
            <a:endParaRPr lang="en-US" sz="1600">
              <a:solidFill>
                <a:srgbClr val="000000"/>
              </a:solidFill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•"/>
              <a:defRPr/>
            </a:pPr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УТРОМ, КОГДА ТЫ ПРОСЫПАЕШЬСЯ,  ТЫ ВСЕГДА С РАДОСТЬЮ ИДЕШЬ В ШКОЛУ ИЛИ ТЕБЕ ЧАСТО ХОЧЕТСЯ ОСТАТЬСЯ ДОМА? </a:t>
            </a:r>
            <a:endParaRPr lang="en-US" sz="1600">
              <a:solidFill>
                <a:srgbClr val="000000"/>
              </a:solidFill>
              <a:latin typeface="Calibri" pitchFamily="34" charset="0"/>
            </a:endParaRPr>
          </a:p>
          <a:p>
            <a:pPr lvl="1">
              <a:buClr>
                <a:srgbClr val="000000"/>
              </a:buClr>
              <a:buFont typeface="Times New Roman" pitchFamily="18" charset="0"/>
              <a:buAutoNum type="arabicPeriod"/>
              <a:defRPr/>
            </a:pPr>
            <a:endParaRPr lang="en-US" sz="1600">
              <a:solidFill>
                <a:srgbClr val="000000"/>
              </a:solidFill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•"/>
              <a:defRPr/>
            </a:pPr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ЕСЛИ БЫ УЧИТЕЛЬ СКАЗАЛ, ЧТО ЗАВТРА В ШКОЛУ НЕ ОБЯЗАТЕЛЬНО ПРИХОДИТЬ ВСЕМ УЧЕНИКАМ, ЧТО ЖЕЛАЮЩИЕ МОГУТ ОСТАТЬСЯ ДОМА, ТЫ ПОШЕЛ БЫ В ШКОЛУ ИЛИ ОСТАЛСЯ ДОМА? </a:t>
            </a:r>
            <a:endParaRPr lang="en-US" sz="1600">
              <a:solidFill>
                <a:srgbClr val="000000"/>
              </a:solidFill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•"/>
              <a:defRPr/>
            </a:pPr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ТЕБЕ НРАВИТСЯ, КОГДА У ВАС ОТМЕНЯЮТ КАКИЕ-НИБУДЬ? </a:t>
            </a:r>
            <a:endParaRPr lang="en-US" sz="1600">
              <a:solidFill>
                <a:srgbClr val="000000"/>
              </a:solidFill>
              <a:latin typeface="Calibri" pitchFamily="34" charset="0"/>
            </a:endParaRPr>
          </a:p>
          <a:p>
            <a:pPr lvl="1">
              <a:buClr>
                <a:srgbClr val="000000"/>
              </a:buClr>
              <a:buFont typeface="Times New Roman" pitchFamily="18" charset="0"/>
              <a:buChar char="•"/>
              <a:defRPr/>
            </a:pPr>
            <a:endParaRPr lang="en-US" sz="1600">
              <a:solidFill>
                <a:srgbClr val="000000"/>
              </a:solidFill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•"/>
              <a:defRPr/>
            </a:pPr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 ХОТЕЛ БЫ, ЧТОБЫ ТЕБЕ НЕ ЗАДАВАЛИ ДОМАШНИХ ЗАДАНИЙ? </a:t>
            </a:r>
            <a:endParaRPr lang="en-US" sz="1600">
              <a:solidFill>
                <a:srgbClr val="000000"/>
              </a:solidFill>
              <a:latin typeface="Calibri" pitchFamily="34" charset="0"/>
            </a:endParaRPr>
          </a:p>
          <a:p>
            <a:pPr lvl="1">
              <a:buClr>
                <a:srgbClr val="000000"/>
              </a:buClr>
              <a:buFont typeface="Times New Roman" pitchFamily="18" charset="0"/>
              <a:buAutoNum type="arabicPeriod"/>
              <a:defRPr/>
            </a:pPr>
            <a:endParaRPr lang="en-US" sz="1600">
              <a:solidFill>
                <a:srgbClr val="000000"/>
              </a:solidFill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•"/>
              <a:defRPr/>
            </a:pPr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 ХОТЕЛ БЫ, ЧТОБЫ В ШКОЛЕ ОСТАЛИСЬ ОДНИ ПЕРЕМЕНЫ? </a:t>
            </a:r>
            <a:endParaRPr lang="en-US" sz="1600">
              <a:solidFill>
                <a:srgbClr val="000000"/>
              </a:solidFill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•"/>
              <a:defRPr/>
            </a:pPr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 ЧАСТО РАССКАЗЫВАЕШЬ О ШКОЛЕ РОДИТЕЛЯМ? </a:t>
            </a:r>
            <a:endParaRPr lang="en-US" sz="1600">
              <a:solidFill>
                <a:srgbClr val="000000"/>
              </a:solidFill>
              <a:latin typeface="Calibri" pitchFamily="34" charset="0"/>
            </a:endParaRPr>
          </a:p>
          <a:p>
            <a:pPr lvl="1">
              <a:buClr>
                <a:srgbClr val="000000"/>
              </a:buClr>
              <a:buFont typeface="Times New Roman" pitchFamily="18" charset="0"/>
              <a:buChar char="•"/>
              <a:defRPr/>
            </a:pPr>
            <a:endParaRPr lang="en-US" sz="1600">
              <a:solidFill>
                <a:srgbClr val="000000"/>
              </a:solidFill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•"/>
              <a:defRPr/>
            </a:pPr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 ХОТЕЛ БЫ, ЧТОБЫ У ТЕБЯ БЫЛ МЕНЕЕ СТРОГИЙ УЧИТЕЛЬ? </a:t>
            </a:r>
            <a:endParaRPr lang="en-US" sz="1600">
              <a:solidFill>
                <a:srgbClr val="000000"/>
              </a:solidFill>
              <a:latin typeface="Calibri" pitchFamily="34" charset="0"/>
            </a:endParaRPr>
          </a:p>
          <a:p>
            <a:pPr lvl="1">
              <a:buClr>
                <a:srgbClr val="000000"/>
              </a:buClr>
              <a:buFont typeface="Times New Roman" pitchFamily="18" charset="0"/>
              <a:buChar char="•"/>
              <a:defRPr/>
            </a:pPr>
            <a:endParaRPr lang="en-US" sz="1600">
              <a:solidFill>
                <a:srgbClr val="000000"/>
              </a:solidFill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•"/>
              <a:defRPr/>
            </a:pPr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 ТЕБЯ В КЛАССЕ МНОГО ДРУЗЕЙ? </a:t>
            </a:r>
            <a:endParaRPr lang="en-US" sz="1600">
              <a:solidFill>
                <a:srgbClr val="000000"/>
              </a:solidFill>
              <a:latin typeface="Calibri" pitchFamily="34" charset="0"/>
            </a:endParaRPr>
          </a:p>
          <a:p>
            <a:pPr lvl="1">
              <a:buClr>
                <a:srgbClr val="000000"/>
              </a:buClr>
              <a:buFont typeface="Times New Roman" pitchFamily="18" charset="0"/>
              <a:buChar char="•"/>
              <a:defRPr/>
            </a:pPr>
            <a:endParaRPr lang="en-US" sz="1600">
              <a:solidFill>
                <a:srgbClr val="000000"/>
              </a:solidFill>
              <a:latin typeface="Calibri" pitchFamily="34" charset="0"/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•"/>
              <a:defRPr/>
            </a:pPr>
            <a:r>
              <a:rPr 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ТЕБЕ НРАВЯТСЯ ТВОИ ОДНОКЛАССНИКИ? </a:t>
            </a:r>
            <a:endParaRPr lang="en-US" sz="1600">
              <a:solidFill>
                <a:srgbClr val="000000"/>
              </a:solidFill>
              <a:latin typeface="Calibri" pitchFamily="34" charset="0"/>
            </a:endParaRPr>
          </a:p>
          <a:p>
            <a:pPr lvl="1">
              <a:defRPr/>
            </a:pPr>
            <a:endParaRPr lang="en-US" sz="16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2555</TotalTime>
  <Words>1137</Words>
  <Application>Microsoft Office PowerPoint</Application>
  <PresentationFormat>Экран (4:3)</PresentationFormat>
  <Paragraphs>412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12</vt:i4>
      </vt:variant>
      <vt:variant>
        <vt:lpstr>Заголовки слайдов</vt:lpstr>
      </vt:variant>
      <vt:variant>
        <vt:i4>12</vt:i4>
      </vt:variant>
    </vt:vector>
  </HeadingPairs>
  <TitlesOfParts>
    <vt:vector size="29" baseType="lpstr">
      <vt:lpstr>Arial</vt:lpstr>
      <vt:lpstr>DejaVu Sans</vt:lpstr>
      <vt:lpstr>Times New Roman</vt:lpstr>
      <vt:lpstr>Calibri</vt:lpstr>
      <vt:lpstr>Wingdings</vt:lpstr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10_Office Theme</vt:lpstr>
      <vt:lpstr>11_Office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Исходя из полученных данных, можно сделать следующие выводы: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Разноцветные треугольники по углам</dc:title>
  <dc:creator>obstinate</dc:creator>
  <dc:description>Шаблон презентации с сайта https://presentation-creation.ru/</dc:description>
  <cp:lastModifiedBy>Microsoft Office</cp:lastModifiedBy>
  <cp:revision>1258</cp:revision>
  <dcterms:created xsi:type="dcterms:W3CDTF">2018-02-25T10:09:03Z</dcterms:created>
  <dcterms:modified xsi:type="dcterms:W3CDTF">2021-06-17T12:11:19Z</dcterms:modified>
  <dc:language>en-US</dc:language>
</cp:coreProperties>
</file>