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39/00037620-e22042e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373216"/>
            <a:ext cx="38884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Волкова И.В.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5klass.net/datas/literatura/Voprosy-po-proizvedenijam/0010-010-Spasibo-za-u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к разделу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«Ребятам о зверятах»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z/%D0%B4%D0%B5%D1%82%D0%B8-%D0%B2%D0%B5%D0%BA%D1%82%D0%BE%D1%80%D0%B0-%D1%87%D0%B8%D1%82%D0%B0%D1%8F-%D0%BA%D0%BD%D0%B8%D0%B3%D1%83-40631515.jpg"/>
          <p:cNvPicPr>
            <a:picLocks noChangeAspect="1" noChangeArrowheads="1"/>
          </p:cNvPicPr>
          <p:nvPr/>
        </p:nvPicPr>
        <p:blipFill>
          <a:blip r:embed="rId2" cstate="print"/>
          <a:srcRect t="13044" b="15217"/>
          <a:stretch>
            <a:fillRect/>
          </a:stretch>
        </p:blipFill>
        <p:spPr bwMode="auto">
          <a:xfrm>
            <a:off x="5868144" y="4077072"/>
            <a:ext cx="309789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412776"/>
            <a:ext cx="5122912" cy="358641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 книгой поведешься – ума наберёшься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parklandplayers.com/wp-content/uploads/2015/09/Kids-Reading-JPG-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6228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slidesharecdn.com/ss_thumbnails/random-111018212202-phpapp02-thumbnail-4.jpg?cb=1318972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-54768"/>
            <a:ext cx="9217024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животных про которых читали</a:t>
            </a:r>
            <a:endParaRPr lang="ru-RU" dirty="0"/>
          </a:p>
        </p:txBody>
      </p:sp>
      <p:pic>
        <p:nvPicPr>
          <p:cNvPr id="17410" name="Picture 2" descr="http://luxfon.com/download.php?file=201407/1920x1200/luxfon.com-30410.jpg"/>
          <p:cNvPicPr>
            <a:picLocks noChangeAspect="1" noChangeArrowheads="1"/>
          </p:cNvPicPr>
          <p:nvPr/>
        </p:nvPicPr>
        <p:blipFill>
          <a:blip r:embed="rId2" cstate="print"/>
          <a:srcRect l="14354" t="15311" r="16268"/>
          <a:stretch>
            <a:fillRect/>
          </a:stretch>
        </p:blipFill>
        <p:spPr bwMode="auto">
          <a:xfrm>
            <a:off x="683568" y="1772816"/>
            <a:ext cx="2016224" cy="1538240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get-pdb/1101614/3989d605-087c-4b0b-8829-28c2db93e558/s1200?webp=false"/>
          <p:cNvPicPr>
            <a:picLocks noChangeAspect="1" noChangeArrowheads="1"/>
          </p:cNvPicPr>
          <p:nvPr/>
        </p:nvPicPr>
        <p:blipFill>
          <a:blip r:embed="rId3" cstate="print"/>
          <a:srcRect l="12382" t="19825" r="13324"/>
          <a:stretch>
            <a:fillRect/>
          </a:stretch>
        </p:blipFill>
        <p:spPr bwMode="auto">
          <a:xfrm>
            <a:off x="5004048" y="2060848"/>
            <a:ext cx="1715099" cy="1387209"/>
          </a:xfrm>
          <a:prstGeom prst="rect">
            <a:avLst/>
          </a:prstGeom>
          <a:noFill/>
        </p:spPr>
      </p:pic>
      <p:pic>
        <p:nvPicPr>
          <p:cNvPr id="17414" name="Picture 6" descr="https://www.promax3d.com/6730/eurasian-lynx-fur-3d-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72816"/>
            <a:ext cx="2304256" cy="2304256"/>
          </a:xfrm>
          <a:prstGeom prst="rect">
            <a:avLst/>
          </a:prstGeom>
          <a:noFill/>
        </p:spPr>
      </p:pic>
      <p:pic>
        <p:nvPicPr>
          <p:cNvPr id="17416" name="Picture 8" descr="https://www.photogorky.ru/photos/06d35758de1132f8405c2e80212cbd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57192"/>
            <a:ext cx="1972754" cy="1315827"/>
          </a:xfrm>
          <a:prstGeom prst="rect">
            <a:avLst/>
          </a:prstGeom>
          <a:noFill/>
        </p:spPr>
      </p:pic>
      <p:pic>
        <p:nvPicPr>
          <p:cNvPr id="17418" name="Picture 10" descr="http://kartik.ru/wp-content/uploads/2017/05/galka-kartinki-dlya-detey-63763.jpg"/>
          <p:cNvPicPr>
            <a:picLocks noChangeAspect="1" noChangeArrowheads="1"/>
          </p:cNvPicPr>
          <p:nvPr/>
        </p:nvPicPr>
        <p:blipFill>
          <a:blip r:embed="rId6" cstate="print"/>
          <a:srcRect l="16688"/>
          <a:stretch>
            <a:fillRect/>
          </a:stretch>
        </p:blipFill>
        <p:spPr bwMode="auto">
          <a:xfrm>
            <a:off x="2987824" y="4581128"/>
            <a:ext cx="2156925" cy="1941730"/>
          </a:xfrm>
          <a:prstGeom prst="rect">
            <a:avLst/>
          </a:prstGeom>
          <a:noFill/>
        </p:spPr>
      </p:pic>
      <p:pic>
        <p:nvPicPr>
          <p:cNvPr id="17420" name="Picture 12" descr="http://s2.fotokto.ru/photo/full/135/1359159.jpg"/>
          <p:cNvPicPr>
            <a:picLocks noChangeAspect="1" noChangeArrowheads="1"/>
          </p:cNvPicPr>
          <p:nvPr/>
        </p:nvPicPr>
        <p:blipFill>
          <a:blip r:embed="rId7" cstate="print"/>
          <a:srcRect l="26615" r="15215"/>
          <a:stretch>
            <a:fillRect/>
          </a:stretch>
        </p:blipFill>
        <p:spPr bwMode="auto">
          <a:xfrm>
            <a:off x="7236296" y="4581128"/>
            <a:ext cx="1512168" cy="1831371"/>
          </a:xfrm>
          <a:prstGeom prst="rect">
            <a:avLst/>
          </a:prstGeom>
          <a:noFill/>
        </p:spPr>
      </p:pic>
      <p:pic>
        <p:nvPicPr>
          <p:cNvPr id="17422" name="Picture 14" descr="http://s1.1zoom.me/big3/537/Wolves_Painting_Art_4540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2708920"/>
            <a:ext cx="1963748" cy="1272764"/>
          </a:xfrm>
          <a:prstGeom prst="rect">
            <a:avLst/>
          </a:prstGeom>
          <a:noFill/>
        </p:spPr>
      </p:pic>
      <p:pic>
        <p:nvPicPr>
          <p:cNvPr id="17424" name="Picture 16" descr="http://wnature.net/pictures/2014/04/935/chernyy-kotenok-sidit-na-parketnom-polu.jpg"/>
          <p:cNvPicPr>
            <a:picLocks noChangeAspect="1" noChangeArrowheads="1"/>
          </p:cNvPicPr>
          <p:nvPr/>
        </p:nvPicPr>
        <p:blipFill>
          <a:blip r:embed="rId9" cstate="print"/>
          <a:srcRect l="9881" r="27839"/>
          <a:stretch>
            <a:fillRect/>
          </a:stretch>
        </p:blipFill>
        <p:spPr bwMode="auto">
          <a:xfrm>
            <a:off x="7308304" y="980728"/>
            <a:ext cx="1368152" cy="1488540"/>
          </a:xfrm>
          <a:prstGeom prst="rect">
            <a:avLst/>
          </a:prstGeom>
          <a:noFill/>
        </p:spPr>
      </p:pic>
      <p:pic>
        <p:nvPicPr>
          <p:cNvPr id="17426" name="Picture 18" descr="https://s1.1zoom.ru/big3/308/374730-svetik.jpg"/>
          <p:cNvPicPr>
            <a:picLocks noChangeAspect="1" noChangeArrowheads="1"/>
          </p:cNvPicPr>
          <p:nvPr/>
        </p:nvPicPr>
        <p:blipFill>
          <a:blip r:embed="rId10" cstate="print"/>
          <a:srcRect l="25561" r="30079"/>
          <a:stretch>
            <a:fillRect/>
          </a:stretch>
        </p:blipFill>
        <p:spPr bwMode="auto">
          <a:xfrm>
            <a:off x="5436096" y="4293096"/>
            <a:ext cx="1008112" cy="1728192"/>
          </a:xfrm>
          <a:prstGeom prst="rect">
            <a:avLst/>
          </a:prstGeom>
          <a:noFill/>
        </p:spPr>
      </p:pic>
      <p:pic>
        <p:nvPicPr>
          <p:cNvPr id="17428" name="Picture 20" descr="https://cdn.wallpapersafari.com/26/88/sQJIz6.jpg"/>
          <p:cNvPicPr>
            <a:picLocks noChangeAspect="1" noChangeArrowheads="1"/>
          </p:cNvPicPr>
          <p:nvPr/>
        </p:nvPicPr>
        <p:blipFill>
          <a:blip r:embed="rId11" cstate="print"/>
          <a:srcRect l="18522" r="11095"/>
          <a:stretch>
            <a:fillRect/>
          </a:stretch>
        </p:blipFill>
        <p:spPr bwMode="auto">
          <a:xfrm>
            <a:off x="899592" y="3573016"/>
            <a:ext cx="136815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Узнай произведение кратко перескажи</a:t>
            </a:r>
            <a:endParaRPr lang="ru-RU" dirty="0"/>
          </a:p>
        </p:txBody>
      </p:sp>
      <p:pic>
        <p:nvPicPr>
          <p:cNvPr id="18434" name="Picture 2" descr="http://rasskajem.ru/wp-content/uploads/2012/06/ZHivaya-shlyap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880870" cy="47855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5661248"/>
            <a:ext cx="64087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Н.Носов «Живая  шляпа»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92696"/>
            <a:ext cx="4392488" cy="3096344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Е.Чарушин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«Лисята»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c.pics.livejournal.com/aquarel_books/51163555/245585/245585_original.jpg"/>
          <p:cNvPicPr>
            <a:picLocks noChangeAspect="1" noChangeArrowheads="1"/>
          </p:cNvPicPr>
          <p:nvPr/>
        </p:nvPicPr>
        <p:blipFill>
          <a:blip r:embed="rId2" cstate="print"/>
          <a:srcRect r="48624"/>
          <a:stretch>
            <a:fillRect/>
          </a:stretch>
        </p:blipFill>
        <p:spPr bwMode="auto">
          <a:xfrm>
            <a:off x="0" y="548680"/>
            <a:ext cx="4644008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Б. Житков «Галка»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knigi.net/books_files/online_html/113753/i_0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7924800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авлова «Котята»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danlik.ru/wp-content/uploads/2014/02/Rasskaz-Kotyata.-N.-Pav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99392"/>
            <a:ext cx="610977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ТЕМА  Обобщение к разделу   «Ребятам о зверятах»</vt:lpstr>
      <vt:lpstr>С книгой поведешься – ума наберёшься</vt:lpstr>
      <vt:lpstr>Слайд 4</vt:lpstr>
      <vt:lpstr>Назови животных про которых читали</vt:lpstr>
      <vt:lpstr>Узнай произведение кратко перескажи</vt:lpstr>
      <vt:lpstr>Е.Чарушин  «Лисята»</vt:lpstr>
      <vt:lpstr>Б. Житков «Галка»</vt:lpstr>
      <vt:lpstr>Н. Павлова «Котята»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4</cp:revision>
  <dcterms:created xsi:type="dcterms:W3CDTF">2018-11-28T13:11:58Z</dcterms:created>
  <dcterms:modified xsi:type="dcterms:W3CDTF">2018-11-28T13:52:08Z</dcterms:modified>
</cp:coreProperties>
</file>