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7" r:id="rId3"/>
    <p:sldId id="256" r:id="rId4"/>
    <p:sldId id="263" r:id="rId5"/>
    <p:sldId id="258" r:id="rId6"/>
    <p:sldId id="257" r:id="rId7"/>
    <p:sldId id="268" r:id="rId8"/>
    <p:sldId id="259" r:id="rId9"/>
    <p:sldId id="260" r:id="rId10"/>
    <p:sldId id="269" r:id="rId11"/>
    <p:sldId id="262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-107950" y="274638"/>
            <a:ext cx="9128125" cy="1143000"/>
          </a:xfrm>
        </p:spPr>
        <p:txBody>
          <a:bodyPr/>
          <a:lstStyle/>
          <a:p>
            <a:pPr algn="ctr"/>
            <a:r>
              <a:rPr lang="ru-RU" altLang="ru-RU" sz="2400" smtClean="0"/>
              <a:t>ГКОУ ЛО «Сланцевская школа-интернат»</a:t>
            </a:r>
          </a:p>
        </p:txBody>
      </p:sp>
      <p:sp>
        <p:nvSpPr>
          <p:cNvPr id="5123" name="Объект 5"/>
          <p:cNvSpPr>
            <a:spLocks noGrp="1"/>
          </p:cNvSpPr>
          <p:nvPr>
            <p:ph idx="1"/>
          </p:nvPr>
        </p:nvSpPr>
        <p:spPr>
          <a:xfrm>
            <a:off x="900113" y="1600200"/>
            <a:ext cx="6551612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Tx/>
              <a:buNone/>
            </a:pPr>
            <a:r>
              <a:rPr lang="ru-RU" altLang="ru-RU" dirty="0" smtClean="0"/>
              <a:t>Презентация к уроку биологии на тему:</a:t>
            </a:r>
          </a:p>
          <a:p>
            <a:pPr marL="0" indent="0" algn="ctr">
              <a:buFontTx/>
              <a:buNone/>
            </a:pPr>
            <a:endParaRPr lang="ru-RU" altLang="ru-RU" dirty="0" smtClean="0"/>
          </a:p>
          <a:p>
            <a:pPr marL="0" indent="0" algn="ctr">
              <a:buFontTx/>
              <a:buNone/>
            </a:pPr>
            <a:r>
              <a:rPr lang="ru-RU" altLang="ru-RU" sz="3200" dirty="0" smtClean="0"/>
              <a:t> «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Строение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семени фасоли </a:t>
            </a:r>
            <a:r>
              <a:rPr lang="ru-RU" altLang="ru-RU" sz="3200" dirty="0" smtClean="0"/>
              <a:t>»</a:t>
            </a:r>
            <a:endParaRPr lang="ru-RU" altLang="ru-RU" sz="3200" dirty="0" smtClean="0"/>
          </a:p>
          <a:p>
            <a:pPr marL="0" indent="0" algn="ctr">
              <a:buFontTx/>
              <a:buNone/>
            </a:pPr>
            <a:endParaRPr lang="ru-RU" altLang="ru-RU" dirty="0" smtClean="0"/>
          </a:p>
          <a:p>
            <a:pPr marL="0" indent="0" algn="ctr">
              <a:buFontTx/>
              <a:buNone/>
            </a:pPr>
            <a:r>
              <a:rPr lang="ru-RU" altLang="ru-RU" dirty="0"/>
              <a:t>7</a:t>
            </a:r>
            <a:r>
              <a:rPr lang="ru-RU" altLang="ru-RU" dirty="0" smtClean="0"/>
              <a:t> класс</a:t>
            </a:r>
          </a:p>
          <a:p>
            <a:pPr marL="0" indent="0" algn="ctr">
              <a:buFontTx/>
              <a:buNone/>
            </a:pPr>
            <a:endParaRPr lang="ru-RU" altLang="ru-RU" dirty="0" smtClean="0"/>
          </a:p>
          <a:p>
            <a:pPr marL="0" indent="0" algn="ctr">
              <a:buFontTx/>
              <a:buNone/>
            </a:pPr>
            <a:endParaRPr lang="ru-RU" altLang="ru-RU" dirty="0" smtClean="0"/>
          </a:p>
          <a:p>
            <a:pPr marL="0" indent="0" algn="ctr">
              <a:buFontTx/>
              <a:buNone/>
            </a:pPr>
            <a:r>
              <a:rPr lang="ru-RU" altLang="ru-RU" dirty="0" smtClean="0"/>
              <a:t>Подготовила: Кондратьева Н.А., 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учитель географии и биологии</a:t>
            </a:r>
            <a:br>
              <a:rPr lang="ru-RU" altLang="ru-RU" dirty="0" smtClean="0"/>
            </a:br>
            <a:endParaRPr lang="ru-RU" altLang="ru-RU" dirty="0" smtClean="0"/>
          </a:p>
          <a:p>
            <a:pPr marL="0" indent="0" algn="ctr">
              <a:buFontTx/>
              <a:buNone/>
            </a:pPr>
            <a:r>
              <a:rPr lang="ru-RU" altLang="ru-RU" dirty="0" smtClean="0"/>
              <a:t>г. Сланцы, 2017 г.</a:t>
            </a:r>
          </a:p>
          <a:p>
            <a:pPr marL="0" indent="0">
              <a:buFontTx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6261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к лабораторной работе.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4005064"/>
            <a:ext cx="67687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1628801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3. Нарисуйте семя фасоли и подпишите названия его частей. Правильность этих названий проверьте по учебнику (рис.17 стр.33).</a:t>
            </a:r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b="1" dirty="0" smtClean="0"/>
              <a:t>Строение семени фасоли.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к лабораторной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4. Растения, у которых зародыш семени содержит две семядоли, называют </a:t>
            </a:r>
            <a:r>
              <a:rPr lang="ru-RU" b="1" dirty="0" smtClean="0"/>
              <a:t>двудольными растениями</a:t>
            </a:r>
            <a:r>
              <a:rPr lang="ru-RU" dirty="0" smtClean="0"/>
              <a:t>. Таких растений в природе много, например, горох, подсолнечник, яблоня, дуб, огурец, кабачок, арбуз, вишня, слива.</a:t>
            </a:r>
            <a:endParaRPr lang="ru-RU" dirty="0"/>
          </a:p>
        </p:txBody>
      </p:sp>
      <p:pic>
        <p:nvPicPr>
          <p:cNvPr id="6146" name="Picture 2" descr="C:\Users\1\Documents\биология\уроки и презентации 7 класс\Иллюстрации\{78728258-F7F2-4F03-AE6B-CD43108072FA}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425" y="1600200"/>
            <a:ext cx="352215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4" descr="росток фасоли"/>
          <p:cNvPicPr>
            <a:picLocks noChangeAspect="1" noChangeArrowheads="1"/>
          </p:cNvPicPr>
          <p:nvPr/>
        </p:nvPicPr>
        <p:blipFill>
          <a:blip r:embed="rId2" cstate="print"/>
          <a:srcRect b="4294"/>
          <a:stretch>
            <a:fillRect/>
          </a:stretch>
        </p:blipFill>
        <p:spPr bwMode="auto">
          <a:xfrm>
            <a:off x="395288" y="795338"/>
            <a:ext cx="4037012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проростки фасо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836613"/>
            <a:ext cx="4643437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559425" y="5321300"/>
            <a:ext cx="3044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tx2"/>
                </a:solidFill>
              </a:rPr>
              <a:t>Мы должны убедиться, что из семени появляется новое растение.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827088" y="260350"/>
            <a:ext cx="6099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chemeClr val="tx2"/>
                </a:solidFill>
              </a:rPr>
              <a:t>Рассмотреть </a:t>
            </a:r>
            <a:r>
              <a:rPr lang="ru-RU" sz="2400" b="1" i="1" dirty="0">
                <a:solidFill>
                  <a:schemeClr val="tx2"/>
                </a:solidFill>
              </a:rPr>
              <a:t>строение зародыша семени.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спасибо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84978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5689600" cy="1277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За урок</a:t>
            </a:r>
          </a:p>
        </p:txBody>
      </p:sp>
      <p:pic>
        <p:nvPicPr>
          <p:cNvPr id="6" name="Picture 5" descr="семя фасоли клипарт"/>
          <p:cNvPicPr>
            <a:picLocks noChangeAspect="1" noChangeArrowheads="1"/>
          </p:cNvPicPr>
          <p:nvPr/>
        </p:nvPicPr>
        <p:blipFill>
          <a:blip r:embed="rId3" cstate="print"/>
          <a:srcRect r="14801"/>
          <a:stretch>
            <a:fillRect/>
          </a:stretch>
        </p:blipFill>
        <p:spPr bwMode="auto">
          <a:xfrm>
            <a:off x="5796136" y="4221088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b="1" dirty="0" smtClean="0"/>
              <a:t>Внешний вид и строение семени фасоли.</a:t>
            </a:r>
            <a:endParaRPr lang="ru-RU" b="1" dirty="0"/>
          </a:p>
        </p:txBody>
      </p:sp>
      <p:pic>
        <p:nvPicPr>
          <p:cNvPr id="4" name="Picture 4" descr="стручки на тарелк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530094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семя фасоли клипарт"/>
          <p:cNvPicPr>
            <a:picLocks noChangeAspect="1" noChangeArrowheads="1"/>
          </p:cNvPicPr>
          <p:nvPr/>
        </p:nvPicPr>
        <p:blipFill>
          <a:blip r:embed="rId3" cstate="print"/>
          <a:srcRect t="77377" r="21803"/>
          <a:stretch>
            <a:fillRect/>
          </a:stretch>
        </p:blipFill>
        <p:spPr bwMode="auto">
          <a:xfrm>
            <a:off x="5724128" y="4293096"/>
            <a:ext cx="30972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Внешний вид семени фасоли.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Лабораторная работа № 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539750" y="0"/>
            <a:ext cx="6048375" cy="4581525"/>
          </a:xfrm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Arial" charset="0"/>
              </a:rPr>
              <a:t>Ход работы: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Рассмотрите  </a:t>
            </a:r>
          </a:p>
          <a:p>
            <a:pPr marL="609600" indent="-609600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с помощью лупы     </a:t>
            </a:r>
          </a:p>
          <a:p>
            <a:pPr marL="609600" indent="-609600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сухое и набухшее </a:t>
            </a:r>
          </a:p>
          <a:p>
            <a:pPr marL="609600" indent="-609600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семя фасоли.   </a:t>
            </a:r>
          </a:p>
          <a:p>
            <a:pPr marL="609600" indent="-609600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Найдите кожуру   </a:t>
            </a:r>
          </a:p>
          <a:p>
            <a:pPr marL="609600" indent="-609600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семени. </a:t>
            </a:r>
          </a:p>
          <a:p>
            <a:pPr marL="609600" indent="-609600">
              <a:buFont typeface="Arial" charset="0"/>
              <a:buNone/>
            </a:pPr>
            <a:endParaRPr lang="ru-RU" b="1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9458" name="Picture 5" descr="семя фасоли клипарт"/>
          <p:cNvPicPr>
            <a:picLocks noChangeAspect="1" noChangeArrowheads="1"/>
          </p:cNvPicPr>
          <p:nvPr/>
        </p:nvPicPr>
        <p:blipFill>
          <a:blip r:embed="rId2" cstate="print"/>
          <a:srcRect r="14801"/>
          <a:stretch>
            <a:fillRect/>
          </a:stretch>
        </p:blipFill>
        <p:spPr bwMode="auto">
          <a:xfrm>
            <a:off x="4283968" y="2636912"/>
            <a:ext cx="324036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4293096"/>
            <a:ext cx="39596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b="1" i="1" dirty="0">
                <a:solidFill>
                  <a:schemeClr val="accent2"/>
                </a:solidFill>
              </a:rPr>
              <a:t>Как снимается кожура </a:t>
            </a:r>
          </a:p>
          <a:p>
            <a:r>
              <a:rPr lang="ru-RU" sz="2400" b="1" i="1" dirty="0">
                <a:solidFill>
                  <a:schemeClr val="accent2"/>
                </a:solidFill>
              </a:rPr>
              <a:t>с сухого, а как  с набухшего</a:t>
            </a:r>
          </a:p>
          <a:p>
            <a:r>
              <a:rPr lang="ru-RU" sz="2400" b="1" i="1" dirty="0">
                <a:solidFill>
                  <a:schemeClr val="accent2"/>
                </a:solidFill>
              </a:rPr>
              <a:t> семени</a:t>
            </a:r>
            <a:r>
              <a:rPr lang="ru-RU" sz="2400" b="1" i="1" dirty="0" smtClean="0">
                <a:solidFill>
                  <a:schemeClr val="accent2"/>
                </a:solidFill>
              </a:rPr>
              <a:t>?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2) Зачем нужна кожура семени?</a:t>
            </a:r>
            <a:endParaRPr lang="ru-RU" sz="2400" b="1" i="1" dirty="0">
              <a:solidFill>
                <a:schemeClr val="accent2"/>
              </a:solidFill>
            </a:endParaRPr>
          </a:p>
        </p:txBody>
      </p:sp>
      <p:pic>
        <p:nvPicPr>
          <p:cNvPr id="2" name="Picture 5" descr="лу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25" y="1052513"/>
            <a:ext cx="287337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семя фасоли клипарт"/>
          <p:cNvPicPr>
            <a:picLocks noChangeAspect="1" noChangeArrowheads="1"/>
          </p:cNvPicPr>
          <p:nvPr/>
        </p:nvPicPr>
        <p:blipFill>
          <a:blip r:embed="rId2" cstate="print"/>
          <a:srcRect l="10429" t="85451" r="68712"/>
          <a:stretch>
            <a:fillRect/>
          </a:stretch>
        </p:blipFill>
        <p:spPr bwMode="auto">
          <a:xfrm>
            <a:off x="6804248" y="1556792"/>
            <a:ext cx="18002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 autoUpdateAnimBg="0" advAuto="0"/>
      <p:bldP spid="194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2. </a:t>
            </a:r>
            <a:r>
              <a:rPr lang="ru-RU" sz="3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Рассмотрите фасоль. 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С помощью лупы на вогнутой стороне семени найдите рубчик.  Это след от прикрепления семени к внутренней поверхности  пестика. Рядом с рубчиком – очень маленькое отверстие, через которое в семя может поступать и выходить вода. </a:t>
            </a:r>
            <a:endParaRPr lang="ru-RU" sz="3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ocuments\биология\уроки и презентации 7 класс\Иллюстрации\{3D0D254A-FFD5-49F5-B8B1-034F972B8364}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798" y="1857364"/>
            <a:ext cx="4165178" cy="314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Зарисуйте семя фасоли.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На рисунке обозначить: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кожуру;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рубчик 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\Documents\биология\уроки и презентации 7 класс\Иллюстрации\{AA5D9EDD-6849-4CC4-8E85-05D27A2D3C83}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45459"/>
            <a:ext cx="2714644" cy="456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4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Прочитать последний абзац на стр. 32 учебника и письменно ответить на вопросы: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Зачем нужна семени кожура?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Каково значение рубчика?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pic>
        <p:nvPicPr>
          <p:cNvPr id="4" name="Picture 5" descr="семя фасоли клипарт"/>
          <p:cNvPicPr>
            <a:picLocks noChangeAspect="1" noChangeArrowheads="1"/>
          </p:cNvPicPr>
          <p:nvPr/>
        </p:nvPicPr>
        <p:blipFill>
          <a:blip r:embed="rId2" cstate="print"/>
          <a:srcRect r="14801"/>
          <a:stretch>
            <a:fillRect/>
          </a:stretch>
        </p:blipFill>
        <p:spPr bwMode="auto">
          <a:xfrm>
            <a:off x="5796136" y="3573016"/>
            <a:ext cx="29523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к лабораторной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Снимите кожуру с семени. Под кожурой видны две толстые доли семени – </a:t>
            </a:r>
            <a:r>
              <a:rPr lang="ru-RU" b="1" dirty="0" smtClean="0"/>
              <a:t>семядоли</a:t>
            </a:r>
            <a:r>
              <a:rPr lang="ru-RU" dirty="0" smtClean="0"/>
              <a:t>. В семядолях откладываются в запас полезные вещества для питания зародыша. Семядоли – самые первые листья </a:t>
            </a:r>
            <a:r>
              <a:rPr lang="ru-RU" b="1" dirty="0" smtClean="0"/>
              <a:t>зародыша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1\Documents\биология\уроки и презентации 7 класс\Иллюстрации\{3D0D254A-FFD5-49F5-B8B1-034F972B8364}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348" y="2000240"/>
            <a:ext cx="389661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к лабораторной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2. Изучите зародыш. Для этого аккуратно раскройте семядоли. С помощью лупы найдите зародышевые корешок, стебелек и </a:t>
            </a:r>
            <a:r>
              <a:rPr lang="ru-RU" dirty="0" err="1" smtClean="0"/>
              <a:t>почечку</a:t>
            </a:r>
            <a:r>
              <a:rPr lang="ru-RU" dirty="0" smtClean="0"/>
              <a:t>. Это первые органы будущего растения.</a:t>
            </a:r>
            <a:endParaRPr lang="ru-RU" dirty="0"/>
          </a:p>
        </p:txBody>
      </p:sp>
      <p:pic>
        <p:nvPicPr>
          <p:cNvPr id="4098" name="Picture 2" descr="C:\Users\1\Documents\биология\уроки и презентации 7 класс\Иллюстрации\{3D0D254A-FFD5-49F5-B8B1-034F972B8364}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08525"/>
            <a:ext cx="5715040" cy="2803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285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ГКОУ ЛО «Сланцевская школа-интернат»</vt:lpstr>
      <vt:lpstr>Внешний вид и строение семени фасоли.</vt:lpstr>
      <vt:lpstr>Внешний вид семени фасоли.</vt:lpstr>
      <vt:lpstr>Слайд 4</vt:lpstr>
      <vt:lpstr>Слайд 5</vt:lpstr>
      <vt:lpstr>Слайд 6</vt:lpstr>
      <vt:lpstr>Слайд 7</vt:lpstr>
      <vt:lpstr>Задания к лабораторной работе</vt:lpstr>
      <vt:lpstr>Задания к лабораторной работе</vt:lpstr>
      <vt:lpstr>Задания к лабораторной работе.</vt:lpstr>
      <vt:lpstr>Задания к лабораторной работе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семени с двумя семядолями</dc:title>
  <cp:lastModifiedBy>Александр</cp:lastModifiedBy>
  <cp:revision>17</cp:revision>
  <dcterms:modified xsi:type="dcterms:W3CDTF">2017-10-26T16:07:04Z</dcterms:modified>
</cp:coreProperties>
</file>