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001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самообразования: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«Взаимодействие игровой и учебно-познавательной деятельности младших школьников с умеренной и тяжелой умственной отсталостью».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ym typeface="Symbol"/>
              </a:rPr>
              <a:t></a:t>
            </a:r>
            <a:r>
              <a:rPr lang="ru-RU" dirty="0"/>
              <a:t>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демонстрация педагогом элементов сюжетно-ролевой игры с предварительным и попутным разъяснением их смысла;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последовательное введение детей в игровую ситуацию и роль;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выполнение роли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подражанию;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участие педагога в какой-либо роли, часто в главной.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52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игрового взаимодействия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наблюдать за ребенком и анализировать полученную информацию, быть чутким по отношению к ребенку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этапах развития эмоционального контакта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игровых эпохах, которые последовательно проходит ребенок в своем развитии. Уметь подбирать игры, соответствующие возможностям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45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развития эмоционального контакта в игре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9"/>
            <a:ext cx="6777317" cy="3600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 от присутствия друг друга.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Собственная активность ребенка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 в общении от ребенка и получение удовольствия.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«творческая» игра.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чужим эмоциям и переживаниям, сравнение.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Приспособление своего поведения к поведению других детей в группе.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19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игровых занятий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освоение пространства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взаимодействие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ожиданием и напряжением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и ролевые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по правилам ( настольные и подвижные игры)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Фольклорные игры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79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игрового занятия «Круг»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ритмически организованное занятие,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направленное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привлечение внимания детей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друг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другу и участие в общей деятельности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механизм – эмоциональное заражение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Полуструктурированная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обеспечивают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 и игровые интересы детей (игры повторяются), правила появляются постепенно (не мешать другим, не шуметь, ждать своей очереди, не вставать, участвовать в игре), есть пространственные ориентиры (стулья/подушки, положение лицом в круг)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 равноправие участников (ведущий наравне со всеми, педагоги как помощники или «дети», задающие образец поведения и действия)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461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IMG-20210618-WA00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4896544" cy="49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5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процесс обучения детей с ОВЗ развития игре имеет свои особенности: индивидуальный и дифференцированный подход, сниженный темп обучения, структурная простота содержания знаний и умений, повторность в обучении, самостоятельность и активность ребенка в процессе обучения.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45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Диагностика результативности.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471215"/>
              </p:ext>
            </p:extLst>
          </p:nvPr>
        </p:nvGraphicFramePr>
        <p:xfrm>
          <a:off x="539551" y="1124744"/>
          <a:ext cx="8136905" cy="4926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9640"/>
                <a:gridCol w="3669640"/>
                <a:gridCol w="797625"/>
              </a:tblGrid>
              <a:tr h="9814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общего количества учащихся класса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сюжетов игр.</a:t>
                      </a:r>
                      <a:endParaRPr lang="ru-RU" sz="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 разнообразна;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проигрывается несколько повторяющихся сюжетов;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проигрывается только один хорошо усвоенный или любимый сюжет.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Самостоятельность в выборе темы и развитии сюжета.</a:t>
                      </a:r>
                      <a:endParaRPr lang="ru-RU" sz="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выбирает самостоятельно;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выбирает с помощью педагога;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выбирает по инициативе других детей.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3995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самостоятельно конструировать обстановку игры.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 конструирует обстановку для игры;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78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обстановку для игры выстраивает частично;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30 %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 игровую обстановку не выстраивает.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Речевое сопровождение игр.</a:t>
                      </a:r>
                      <a:endParaRPr lang="ru-RU" sz="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сопровождает игру продолжительными ролевыми диалогами;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30 </a:t>
                      </a:r>
                      <a:r>
                        <a:rPr lang="ru-RU" sz="800" dirty="0">
                          <a:effectLst/>
                        </a:rPr>
                        <a:t>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использует краткие высказывания по отношению к игрушкам или в ответ на обращение партнёра по игре;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сопровождает игровые действия речью.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30 </a:t>
                      </a:r>
                      <a:r>
                        <a:rPr lang="ru-RU" sz="800" dirty="0">
                          <a:effectLst/>
                        </a:rPr>
                        <a:t>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игровых действий.</a:t>
                      </a:r>
                      <a:endParaRPr lang="ru-RU" sz="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 самостоятельны, разнообразны, соответствуют выбранной роли;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40 </a:t>
                      </a:r>
                      <a:r>
                        <a:rPr lang="ru-RU" sz="800" dirty="0">
                          <a:effectLst/>
                        </a:rPr>
                        <a:t>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 соответствуют выбранной роли, но не отличаются разнообразием;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выполняются отдельные игровые действия не связанные с ролью.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30 </a:t>
                      </a:r>
                      <a:r>
                        <a:rPr lang="ru-RU" sz="800" dirty="0">
                          <a:effectLst/>
                        </a:rPr>
                        <a:t>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Предпочитаемые виды игр.</a:t>
                      </a:r>
                      <a:endParaRPr lang="ru-RU" sz="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предпочитаемого вида игр, ребёнок положительно относится ко всем видам игр;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предпочитает предметные игры;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40 </a:t>
                      </a:r>
                      <a:r>
                        <a:rPr lang="ru-RU" sz="800" dirty="0">
                          <a:effectLst/>
                        </a:rPr>
                        <a:t>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предпочитает игры с дидактическими игрушками;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предпочитает сюжетно-ролевые игры;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предпочитает театрализованные игры.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922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Спасибо за внимание.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8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самообразования: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возможностей организации взаимодействия игровой и учебно-познавательной деятельности младших школьников как средства формирования у них универсальных учебных действий.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2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и анализ научно-методической литературы, а также передового педагогического опыта по теме самообразования.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 диагностического инструментария и оценка уровня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универсальных учебных действий младших школьников.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Обобщение, разработка методов и приемов организации взаимодействия игровой и учебно-познавательной деятельности младших школьников как средства формирования универсальных учебных действий.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результатов педагогической деятельности и обобщение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70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-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496" lvl="0" indent="-457200">
              <a:spcBef>
                <a:spcPts val="600"/>
              </a:spcBef>
              <a:buClr>
                <a:srgbClr val="3891A7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выражения собственных чувств, умений, навыков, формирует представления о себе и мире, обучение взаимодействия в социуме.</a:t>
            </a:r>
          </a:p>
          <a:p>
            <a:pPr marL="539496" lvl="0" indent="-457200">
              <a:spcBef>
                <a:spcPts val="600"/>
              </a:spcBef>
              <a:buClr>
                <a:srgbClr val="3891A7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деятельность ребенка в дошкольном возрасте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3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игрового взаимодействия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чувства безопасности и доверия у детей в отношениях со взрослым: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эмоционального контакта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взрослого на знаки и сигналы, идущие от ребенка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 ориентацию для ребенка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ребенка о своих действиях и о том, что происходит с ребенком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альтернатива для выбора и возможность закончить значимое для ребенка действие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19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Дать ребенку самому выстраивать дистанцию с миром. Умение ждать: не подменять своей активностью активность ребенка.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 начинается в зоне комфорта и переходит в развивающую зону, но педагог следит за переносимостью напряжения, чтобы ребенок не оказался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стрессогенной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зоне – в результате развивается устойчивость к напряжению.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 внимания, восприятия, речи через игру. Создание базы для произвольного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33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Этапы обучения.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первом этапе обучения игровой деятельности решаются следующие задачи: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Воспитывать внимание и интерес детей к игрушкам, формировать потребность в игре.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 Учить детей использовать игрушки в соответствии с их назначением, то есть формировать у них элементарные игровые действия.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 Учить детей производить цепочку взаимосвязанных игровых действий (в форме сюжетно-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отобразительной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игры).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  Воспитывать навыки игры рядом друг с другом.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06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втором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этапе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Научить детей играть в элементарные сюжетно-ролевые  игры, формировать у них ролевое поведение.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 Продолжать обучать детей производить ряд логически связанных между собой игровых действий.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 Научить использовать предметы-заместители в игре.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  Формировать зачатки коллективной игры, приучать играть группами по 2-3 человека, согласовывая между собой действия.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6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Методы и приёмы обучения игре.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ym typeface="Symbol"/>
              </a:rPr>
              <a:t></a:t>
            </a:r>
            <a:r>
              <a:rPr lang="ru-RU" dirty="0"/>
              <a:t>   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обыгрывание игрушек педагогом, показ игровых действий, совместная игра педагога и детей;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показ педагогом игровых действий с игрушками с одновременным объяснением, выполнение детьми действий по подражанию и образцу;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наблюдение и анализ аналогичных действий в повседневной жизни, специальная организация на занятиях ряда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808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163</TotalTime>
  <Words>790</Words>
  <Application>Microsoft Office PowerPoint</Application>
  <PresentationFormat>Экран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Остин</vt:lpstr>
      <vt:lpstr>Тема самообразования:</vt:lpstr>
      <vt:lpstr>Цель самообразования:</vt:lpstr>
      <vt:lpstr>Задачи:</vt:lpstr>
      <vt:lpstr>Игра - </vt:lpstr>
      <vt:lpstr>Принципы игрового взаимодействия </vt:lpstr>
      <vt:lpstr>Презентация PowerPoint</vt:lpstr>
      <vt:lpstr>Этапы обучения. </vt:lpstr>
      <vt:lpstr>На втором этапе - </vt:lpstr>
      <vt:lpstr>Методы и приёмы обучения игре. </vt:lpstr>
      <vt:lpstr>Презентация PowerPoint</vt:lpstr>
      <vt:lpstr>Приемы игрового взаимодействия </vt:lpstr>
      <vt:lpstr>Стадии развития эмоционального контакта в игре </vt:lpstr>
      <vt:lpstr>Виды игровых занятий </vt:lpstr>
      <vt:lpstr>Проведение игрового занятия «Круг»  </vt:lpstr>
      <vt:lpstr>Презентация PowerPoint</vt:lpstr>
      <vt:lpstr>Презентация PowerPoint</vt:lpstr>
      <vt:lpstr>Диагностика результативности.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Users</cp:lastModifiedBy>
  <cp:revision>10</cp:revision>
  <dcterms:created xsi:type="dcterms:W3CDTF">2021-06-09T07:16:31Z</dcterms:created>
  <dcterms:modified xsi:type="dcterms:W3CDTF">2021-10-05T07:12:08Z</dcterms:modified>
</cp:coreProperties>
</file>