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F5B684F-AF0A-4CCA-8B56-674809CCAC35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CACF667-F2CD-440A-9D90-674B2478B60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 экскурсионной деятельности на </a:t>
            </a:r>
            <a:r>
              <a:rPr lang="ru-RU" smtClean="0"/>
              <a:t>уроках коррекционной </a:t>
            </a:r>
            <a:r>
              <a:rPr lang="ru-RU" dirty="0" smtClean="0"/>
              <a:t>направленности, на уроках СБО.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ELPHRG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5" name="ELPHRG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6" name="ELPHRG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7" name="ELPHRG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8" name="j0214098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pic>
        <p:nvPicPr>
          <p:cNvPr id="9" name="ELPHRG01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9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99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9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2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74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399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548680"/>
            <a:ext cx="7408333" cy="5577483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dirty="0"/>
              <a:t>Через активную организацию жизни в школе ученик придет к умению войти в жизнь».</a:t>
            </a:r>
            <a:endParaRPr lang="ru-RU" sz="6400" dirty="0"/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                    	</a:t>
            </a:r>
            <a:r>
              <a:rPr lang="ru-RU" sz="6400" b="1" i="1" dirty="0" err="1">
                <a:latin typeface="Times New Roman" pitchFamily="18" charset="0"/>
                <a:cs typeface="Times New Roman" pitchFamily="18" charset="0"/>
              </a:rPr>
              <a:t>Л.С.Выготский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Предмет СБО направлен на практическую подготовку детей к самостоятельной жизни. 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Целью является формирование у каждого ребенка того необходимого запаса знаний, навыков, умений, который позволит ему уверено начинать самостоятельную жизнь после окончания школы, успешно адаптироваться в ней и интегрироваться в социум.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знания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 умения в значительной мере обеспечивают человеку самостоятельность,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       уверенность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и независимость от окружающих и их помощи в повседневной жизни.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К важнейшим относятся и умения пользоваться услугами учреждений торговли ( магазин, рынок, киоск), службы быта (парикмахерская, ателье, ремонтная мастерская, столовая, кафе и др.), связи (почта, телефон, телеграф), культуры ( библиотека, кинотеатр, театр, музей) и общественного транспорта.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К сожалению, в жизни неизбежны ситуации, связанные с необходимостью оказания медицинской помощи. Поэтому  дети должны знать медицинские учреждения, в которых следует обращаться в таких случаях (аптека, поликлиника, больница, служба «скорой помощи»), и уметь оказывать некоторую первую помощь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Для проведения экскурсий имеется традиционный план –график 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85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Экскурсии дают возможность наблюдать мир таким, каков он есть, в естественной обстановке. Правда, проведение экскурсий с учащимися коррекционной школы представляет значительные трудности. Во время экскурсии достаточно сложно вести объяснение, поддерживать контакт с учащимися, так как они часто отвлекаются, их внимание трудно сосредоточить. Поэтому  необходимо:</a:t>
            </a:r>
          </a:p>
          <a:p>
            <a:r>
              <a:rPr lang="ru-RU" dirty="0"/>
              <a:t>- тщательно готовиться к экскурсии, определив ее цель, содержание, методы объяснения;</a:t>
            </a:r>
          </a:p>
          <a:p>
            <a:r>
              <a:rPr lang="ru-RU" dirty="0"/>
              <a:t>- подготовить учащихся: рассказать о цели, содержании, организации экскурсии,  поставить вопросы, ответы на которые учащиеся должны найти во время экскурсии;</a:t>
            </a:r>
          </a:p>
          <a:p>
            <a:r>
              <a:rPr lang="ru-RU" dirty="0"/>
              <a:t>- при проведении экскурсии не упускать из виду ни одного из учеников, стремясь к тому, чтобы все учащиеся поняли смысл изучаемого материала, приобрели новые знания;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51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- обязательно после проведения экскурсии провести беседу с целью закрепления материала экскурсии.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На примере одной темы  рассмотрим последовательность  изучения материала: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« Питание»--один из важнейших разделов, который решает очень нужные задачи :представление учащихся о значении питания в жизни человека, культура питания, необходимо соблюдать  принципы систематичности и последовательности в обучении  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 5 классе по теме « Кулинария» -- ученики знакомятся  с местом для приготовления пищи  и его оборудованием, с кухонными принадлежностями.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 6классе—учатся выбирать продукты, определять срок годности, продукты по рецепту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 7классе ---знакомство с разнообразными видами питания, его значением для организма человека ,наблюдение и выполнение закладки продуктов, приготовление блюд, способы сохранения продуктов.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 8 классе --- знакомство со способами выбора доброкачественных продуктов: овощных, мясных, рыбных и других.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Уметь определять срок годности продуктов. Приготовление блюд из теста.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В 9 классе все знания и навыки полученные на уроках   суммируются  и закрепляются. Учащиеся  научатся самостоятельно  подбирать продукты, готовить определённый набор блюд читать рецепты, готовить диетические 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блюда,</a:t>
            </a:r>
          </a:p>
          <a:p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ориентироваться </a:t>
            </a: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на рынке  продуктов</a:t>
            </a:r>
          </a:p>
          <a:p>
            <a:pPr marL="0" indent="0">
              <a:buNone/>
            </a:pPr>
            <a:r>
              <a:rPr lang="ru-RU" sz="6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33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157216"/>
              </p:ext>
            </p:extLst>
          </p:nvPr>
        </p:nvGraphicFramePr>
        <p:xfrm>
          <a:off x="755576" y="280647"/>
          <a:ext cx="8229599" cy="64425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49"/>
                <a:gridCol w="357919"/>
                <a:gridCol w="1359989"/>
                <a:gridCol w="1216115"/>
                <a:gridCol w="1574538"/>
                <a:gridCol w="1574033"/>
                <a:gridCol w="1932456"/>
              </a:tblGrid>
              <a:tr h="849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Кл.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Тема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Экскурсия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Цель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Результат 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Продукт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</a:tr>
              <a:tr h="1982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Питание.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Кулинария.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Школьная столовая (кухня)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Показать и ознакомить 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местом-помещением   приготовления блюд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Усвоение  санитарно- гигиенических  требований для помещения кухни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Описание   увиденного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</a:tr>
              <a:tr h="1415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Питание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Магазин продовольственных товаров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Научить делать покупку по списку (продукты)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Усвоили правила покупки продуктов по списку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Отзывы учеников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</a:tr>
              <a:tr h="1699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Питание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Школьная столовая. Цех по приготовлению блюд.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Дать понятие  «Закладка продуктов»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Узнали о последовательности закладки продуктов  при приготовлении первых блюд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3" name="Рисунок 1" descr="Описание: C:\Documents and Settings\Admin\Рабочий стол\экскурс\DSC000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437112"/>
            <a:ext cx="177356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759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389445"/>
              </p:ext>
            </p:extLst>
          </p:nvPr>
        </p:nvGraphicFramePr>
        <p:xfrm>
          <a:off x="889605" y="1772816"/>
          <a:ext cx="8229599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49"/>
                <a:gridCol w="357919"/>
                <a:gridCol w="1359989"/>
                <a:gridCol w="1216115"/>
                <a:gridCol w="1574538"/>
                <a:gridCol w="1574033"/>
                <a:gridCol w="1932456"/>
              </a:tblGrid>
              <a:tr h="1540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Питание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Продуктовый магазин.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Научить определять свежесть продуктов и  их срок годности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Запомнили и научились определять свежесть продуктов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</a:tr>
              <a:tr h="8479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Питание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Рынок. 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Научить ориентироваться на рынке при покупке овощей, фруктов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Виртуальная экскурсия. Рынки Мира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Отзывы учеников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511" marR="54511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7" name="Рисунок 1" descr="Описание: F:\экскурсия\rdbnfywbz 4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1335" y="1839348"/>
            <a:ext cx="1872208" cy="1445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1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/>
              <a:t>Любая экскурсия не является самоцелью и используется в сочетании с другими  формами обучения по определённой теме. Необходимо стремиться чтобы  экскурсия помогала развивать способность и навыки видеть явления природы, события из разных областей жизни  людей.</a:t>
            </a:r>
          </a:p>
          <a:p>
            <a:r>
              <a:rPr lang="ru-RU" sz="1900" dirty="0"/>
              <a:t>Развитие навыков ---ещё одна грань  необходимости проведения </a:t>
            </a:r>
            <a:r>
              <a:rPr lang="ru-RU" sz="1900" dirty="0" smtClean="0"/>
              <a:t>экскурсий на уроках СБО.</a:t>
            </a:r>
            <a:endParaRPr lang="ru-RU" sz="1900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5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</TotalTime>
  <Words>384</Words>
  <Application>Microsoft Office PowerPoint</Application>
  <PresentationFormat>Экран (4:3)</PresentationFormat>
  <Paragraphs>127</Paragraphs>
  <Slides>7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7</cp:revision>
  <dcterms:created xsi:type="dcterms:W3CDTF">2017-01-29T18:15:19Z</dcterms:created>
  <dcterms:modified xsi:type="dcterms:W3CDTF">2017-01-29T19:25:01Z</dcterms:modified>
</cp:coreProperties>
</file>