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7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68" autoAdjust="0"/>
    <p:restoredTop sz="94660"/>
  </p:normalViewPr>
  <p:slideViewPr>
    <p:cSldViewPr>
      <p:cViewPr varScale="1">
        <p:scale>
          <a:sx n="65" d="100"/>
          <a:sy n="65" d="100"/>
        </p:scale>
        <p:origin x="1542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ADED4-D548-4734-9334-A8119045C61C}" type="datetimeFigureOut">
              <a:rPr lang="ru-RU" smtClean="0"/>
              <a:pPr/>
              <a:t>30.10.2022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24B4D-728B-4EDA-A1B9-526405FCD96C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ADED4-D548-4734-9334-A8119045C61C}" type="datetimeFigureOut">
              <a:rPr lang="ru-RU" smtClean="0"/>
              <a:pPr/>
              <a:t>30.10.2022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24B4D-728B-4EDA-A1B9-526405FCD96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ADED4-D548-4734-9334-A8119045C61C}" type="datetimeFigureOut">
              <a:rPr lang="ru-RU" smtClean="0"/>
              <a:pPr/>
              <a:t>30.10.2022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24B4D-728B-4EDA-A1B9-526405FCD96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ADED4-D548-4734-9334-A8119045C61C}" type="datetimeFigureOut">
              <a:rPr lang="ru-RU" smtClean="0"/>
              <a:pPr/>
              <a:t>30.10.2022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24B4D-728B-4EDA-A1B9-526405FCD96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ADED4-D548-4734-9334-A8119045C61C}" type="datetimeFigureOut">
              <a:rPr lang="ru-RU" smtClean="0"/>
              <a:pPr/>
              <a:t>30.10.2022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58C24B4D-728B-4EDA-A1B9-526405FCD96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ADED4-D548-4734-9334-A8119045C61C}" type="datetimeFigureOut">
              <a:rPr lang="ru-RU" smtClean="0"/>
              <a:pPr/>
              <a:t>30.10.2022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24B4D-728B-4EDA-A1B9-526405FCD96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ADED4-D548-4734-9334-A8119045C61C}" type="datetimeFigureOut">
              <a:rPr lang="ru-RU" smtClean="0"/>
              <a:pPr/>
              <a:t>30.10.2022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24B4D-728B-4EDA-A1B9-526405FCD96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ADED4-D548-4734-9334-A8119045C61C}" type="datetimeFigureOut">
              <a:rPr lang="ru-RU" smtClean="0"/>
              <a:pPr/>
              <a:t>30.10.2022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24B4D-728B-4EDA-A1B9-526405FCD96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ADED4-D548-4734-9334-A8119045C61C}" type="datetimeFigureOut">
              <a:rPr lang="ru-RU" smtClean="0"/>
              <a:pPr/>
              <a:t>30.10.2022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24B4D-728B-4EDA-A1B9-526405FCD96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ADED4-D548-4734-9334-A8119045C61C}" type="datetimeFigureOut">
              <a:rPr lang="ru-RU" smtClean="0"/>
              <a:pPr/>
              <a:t>30.10.2022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24B4D-728B-4EDA-A1B9-526405FCD96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ADED4-D548-4734-9334-A8119045C61C}" type="datetimeFigureOut">
              <a:rPr lang="ru-RU" smtClean="0"/>
              <a:pPr/>
              <a:t>30.10.2022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24B4D-728B-4EDA-A1B9-526405FCD96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BBADED4-D548-4734-9334-A8119045C61C}" type="datetimeFigureOut">
              <a:rPr lang="ru-RU" smtClean="0"/>
              <a:pPr/>
              <a:t>30.10.2022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8C24B4D-728B-4EDA-A1B9-526405FCD96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0"/>
            <a:ext cx="7772400" cy="1470025"/>
          </a:xfrm>
        </p:spPr>
        <p:txBody>
          <a:bodyPr>
            <a:norm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«Сланцевская школа интернат, реализующая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адаптированные программы»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smtClean="0">
                <a:latin typeface="Times New Roman" pitchFamily="18" charset="0"/>
                <a:cs typeface="Times New Roman" pitchFamily="18" charset="0"/>
              </a:rPr>
              <a:t>ГбОУ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ЛО «Сланцевская школа-интернат»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15616" y="1628800"/>
            <a:ext cx="7340352" cy="5040560"/>
          </a:xfrm>
        </p:spPr>
        <p:txBody>
          <a:bodyPr>
            <a:normAutofit/>
          </a:bodyPr>
          <a:lstStyle/>
          <a:p>
            <a:r>
              <a:rPr lang="ru-RU" b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Экскурсия </a:t>
            </a:r>
            <a:r>
              <a:rPr lang="ru-RU" b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 ПДД</a:t>
            </a:r>
            <a:endParaRPr lang="ru-RU" b="1" u="sng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«Мой безопасный путь»</a:t>
            </a:r>
            <a:endParaRPr lang="ru-RU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Подготовила:</a:t>
            </a:r>
          </a:p>
          <a:p>
            <a:pPr algn="r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Воспитатель Баринова Е.А.</a:t>
            </a:r>
          </a:p>
          <a:p>
            <a:pPr algn="r"/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4298426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u="sng" dirty="0" smtClean="0">
                <a:solidFill>
                  <a:schemeClr val="tx1"/>
                </a:solidFill>
                <a:latin typeface="+mn-lt"/>
              </a:rPr>
              <a:t>Цель:</a:t>
            </a:r>
            <a:endParaRPr lang="ru-RU" sz="2800" u="sng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П</a:t>
            </a:r>
            <a:r>
              <a:rPr lang="ru-RU" dirty="0" smtClean="0"/>
              <a:t>ознакомить обучающихся </a:t>
            </a:r>
            <a:r>
              <a:rPr lang="ru-RU" dirty="0"/>
              <a:t>с правилами дорожного движения, учить практически применять их в различных ситуациях</a:t>
            </a:r>
            <a:r>
              <a:rPr lang="ru-RU" dirty="0" smtClean="0"/>
              <a:t>.</a:t>
            </a:r>
          </a:p>
          <a:p>
            <a:r>
              <a:rPr lang="ru-RU" dirty="0" smtClean="0"/>
              <a:t>Продолжать знакомить с элементами дороги</a:t>
            </a:r>
          </a:p>
          <a:p>
            <a:r>
              <a:rPr lang="ru-RU" dirty="0" smtClean="0"/>
              <a:t>Продолжать закреплять правила поведения на проезжей части</a:t>
            </a:r>
          </a:p>
          <a:p>
            <a:r>
              <a:rPr lang="ru-RU" dirty="0" smtClean="0"/>
              <a:t>Развивать у детей чувство ответственности при соблюдении ПДД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0479152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3204" y="263530"/>
            <a:ext cx="8229600" cy="1143000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Закрепление правил поведения на проезжей части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421904"/>
            <a:ext cx="4212637" cy="3294112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008" y="3068960"/>
            <a:ext cx="4392149" cy="3294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1786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1772816"/>
            <a:ext cx="6504384" cy="4878288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2981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Обучающиеся продолжили закреплять правила дорожного движения, учились практически применять их в различных ситуациях.</a:t>
            </a:r>
            <a:br>
              <a:rPr lang="ru-RU" sz="31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31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Спасибо 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 экскурсию!</a:t>
            </a:r>
            <a:endParaRPr lang="ru-RU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322707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173</TotalTime>
  <Words>64</Words>
  <Application>Microsoft Office PowerPoint</Application>
  <PresentationFormat>Экран (4:3)</PresentationFormat>
  <Paragraphs>22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12" baseType="lpstr">
      <vt:lpstr>Arial</vt:lpstr>
      <vt:lpstr>Book Antiqua</vt:lpstr>
      <vt:lpstr>Lucida Sans</vt:lpstr>
      <vt:lpstr>Times New Roman</vt:lpstr>
      <vt:lpstr>Wingdings</vt:lpstr>
      <vt:lpstr>Wingdings 2</vt:lpstr>
      <vt:lpstr>Wingdings 3</vt:lpstr>
      <vt:lpstr>Апекс</vt:lpstr>
      <vt:lpstr>«Сланцевская школа интернат, реализующая  адаптированные программы»  ГбОУ ЛО «Сланцевская школа-интернат»</vt:lpstr>
      <vt:lpstr>Цель:</vt:lpstr>
      <vt:lpstr>Закрепление правил поведения на проезжей части</vt:lpstr>
      <vt:lpstr> Обучающиеся продолжили закреплять правила дорожного движения, учились практически применять их в различных ситуациях.    Спасибо за экскурсию!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«Сланцевская школа интернат, реализующая  адаптированные программы»  ГКОУ ЛО «Сланцевская школа-интернат»</dc:title>
  <dc:creator>Пользователь Windows</dc:creator>
  <cp:lastModifiedBy>Пользователь Windows</cp:lastModifiedBy>
  <cp:revision>19</cp:revision>
  <dcterms:created xsi:type="dcterms:W3CDTF">2021-09-30T06:03:24Z</dcterms:created>
  <dcterms:modified xsi:type="dcterms:W3CDTF">2022-10-30T12:00:19Z</dcterms:modified>
</cp:coreProperties>
</file>