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33"/>
            </a:avLst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642556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00" kern="1200" dirty="0" err="1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FokinaLida</a:t>
            </a:r>
            <a:endParaRPr lang="ru-RU" sz="8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9.wav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XMf7bKPDweM/UQPoYY1LhEI/AAAAAAAAD7k/Uq-C_ofBBPI/s320/ruyada+peynir+gormek+yemek+ekmek+yemek+zeytin+yemek+yedi%C4%9Fini+gormek+yapmak+satin+almak+vermek+dilimlemek+peynirli+pide+borek.png" TargetMode="External"/><Relationship Id="rId2" Type="http://schemas.openxmlformats.org/officeDocument/2006/relationships/hyperlink" Target="http://elitefon.ru/pic/201211/1024x768/elitefon.ru-499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hkolurok.ucoz.net/" TargetMode="External"/><Relationship Id="rId4" Type="http://schemas.openxmlformats.org/officeDocument/2006/relationships/hyperlink" Target="http://www.picshare.ru/uploads/140727/479437Ns9Z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672408"/>
          </a:xfrm>
        </p:spPr>
        <p:txBody>
          <a:bodyPr>
            <a:no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Дидактическая игра</a:t>
            </a:r>
            <a:br>
              <a:rPr lang="ru-RU" sz="32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 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br>
              <a:rPr lang="ru-RU" sz="80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6600" dirty="0">
              <a:ln>
                <a:solidFill>
                  <a:srgbClr val="00206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29614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36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121" y="5268205"/>
            <a:ext cx="172819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37" y="480650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6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>
            <a:hlinkClick r:id="" action="ppaction://hlinkshowjump?jump=nextslide">
              <a:snd r:embed="rId7" name="Верно.wav"/>
            </a:hlinkClick>
          </p:cNvPr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8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>
            <a:hlinkClick r:id="" action="ppaction://hlinkshowjump?jump=nextslide">
              <a:snd r:embed="rId8" name="Как много ты знаешь.wav"/>
            </a:hlinkClick>
          </p:cNvPr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/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/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63383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>
            <a:hlinkClick r:id="" action="ppaction://hlinkshowjump?jump=nextslide">
              <a:snd r:embed="rId7" name="Верно.wav"/>
            </a:hlinkClick>
          </p:cNvPr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8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>
            <a:hlinkClick r:id="" action="ppaction://hlinkshowjump?jump=nextslide">
              <a:snd r:embed="rId8" name="Как много ты знаешь.wav"/>
            </a:hlinkClick>
          </p:cNvPr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/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19361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>
            <a:hlinkClick r:id="" action="ppaction://hlinkshowjump?jump=nextslide">
              <a:snd r:embed="rId7" name="Верно.wav"/>
            </a:hlinkClick>
          </p:cNvPr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8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>
            <a:hlinkClick r:id="" action="ppaction://hlinkshowjump?jump=nextslide">
              <a:snd r:embed="rId8" name="Как много ты знаешь.wav"/>
            </a:hlinkClick>
          </p:cNvPr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>
            <a:hlinkClick r:id="" action="ppaction://hlinkshowjump?jump=nextslide">
              <a:snd r:embed="rId8" name="Как много ты знаешь.wav"/>
            </a:hlinkClick>
          </p:cNvPr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43709" y="1486907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>
            <a:hlinkClick r:id="" action="ppaction://hlinkshowjump?jump=nextslide">
              <a:snd r:embed="rId7" name="Да - это векрный ответ.wav"/>
            </a:hlinkClick>
          </p:cNvPr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>
            <a:hlinkClick r:id="" action="ppaction://hlinkshowjump?jump=nextslide">
              <a:snd r:embed="rId8" name="Верно.wav"/>
            </a:hlinkClick>
          </p:cNvPr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7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>
            <a:hlinkClick r:id="" action="ppaction://hlinkshowjump?jump=nextslide">
              <a:snd r:embed="rId7" name="Да - это векрный ответ.wav"/>
            </a:hlinkClick>
          </p:cNvPr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66843" y="2553258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>
            <a:hlinkClick r:id="" action="ppaction://hlinkshowjump?jump=nextslide">
              <a:snd r:embed="rId7" name="Да - это векрный ответ.wav"/>
            </a:hlinkClick>
          </p:cNvPr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>
            <a:hlinkClick r:id="" action="ppaction://hlinkshowjump?jump=nextslide">
              <a:snd r:embed="rId8" name="Верно.wav"/>
            </a:hlinkClick>
          </p:cNvPr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7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>
            <a:hlinkClick r:id="" action="ppaction://hlinkshowjump?jump=nextslide">
              <a:snd r:embed="rId7" name="Да - это векрный ответ.wav"/>
            </a:hlinkClick>
          </p:cNvPr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3107135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>
            <a:hlinkClick r:id="" action="ppaction://hlinkshowjump?jump=nextslide">
              <a:snd r:embed="rId8" name="Верно.wav"/>
            </a:hlinkClick>
          </p:cNvPr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97" y="3725505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>
            <a:hlinkClick r:id="" action="ppaction://hlinkshowjump?jump=nextslide">
              <a:snd r:embed="rId8" name="Верно.wav"/>
            </a:hlinkClick>
          </p:cNvPr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>
            <a:hlinkClick r:id="" action="ppaction://hlinkshowjump?jump=nextslide">
              <a:snd r:embed="rId10" name="Спасибо теперь я могу подкрепиться.wav"/>
            </a:hlinkClick>
          </p:cNvPr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905556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>
            <a:hlinkClick r:id="" action="ppaction://hlinkshowjump?jump=nextslide">
              <a:snd r:embed="rId8" name="Верно.wav"/>
            </a:hlinkClick>
          </p:cNvPr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>
            <a:hlinkClick r:id="" action="ppaction://hlinkshowjump?jump=nextslide">
              <a:snd r:embed="rId8" name="Верно.wav"/>
            </a:hlinkClick>
          </p:cNvPr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>
            <a:hlinkClick r:id="" action="ppaction://hlinkshowjump?jump=nextslide">
              <a:snd r:embed="rId9" name="Как много ты знаешь.wav"/>
            </a:hlinkClick>
          </p:cNvPr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589240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Умножение 34">
            <a:hlinkClick r:id="" action="ppaction://hlinkshowjump?jump=endshow"/>
          </p:cNvPr>
          <p:cNvSpPr/>
          <p:nvPr/>
        </p:nvSpPr>
        <p:spPr>
          <a:xfrm>
            <a:off x="8316416" y="270449"/>
            <a:ext cx="540000" cy="540000"/>
          </a:xfrm>
          <a:prstGeom prst="mathMultiply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9" grpId="0" animBg="1"/>
      <p:bldP spid="30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Информационные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  <a:hlinkClick r:id="rId2"/>
              </a:rPr>
              <a:t>Фон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  <a:hlinkClick r:id="rId3"/>
              </a:rPr>
              <a:t>Сыр</a:t>
            </a:r>
            <a:endParaRPr lang="ru-RU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  <a:hlinkClick r:id="rId4"/>
              </a:rPr>
              <a:t>Мышь</a:t>
            </a:r>
            <a:endParaRPr lang="ru-RU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Звуковые файлы записаны и обработаны в программе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Audacity</a:t>
            </a:r>
            <a:endParaRPr lang="ru-RU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502879" y="6237312"/>
            <a:ext cx="360000" cy="36000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11660" y="260648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omic Sans MS" pitchFamily="66" charset="0"/>
              </a:rPr>
              <a:t>Работа выполнена в рамках мастер - класса «Озвучивание презентаций в программе </a:t>
            </a:r>
            <a:r>
              <a:rPr lang="ru-RU" sz="800" dirty="0" err="1">
                <a:solidFill>
                  <a:schemeClr val="bg1"/>
                </a:solidFill>
                <a:latin typeface="Comic Sans MS" pitchFamily="66" charset="0"/>
              </a:rPr>
              <a:t>Audacity</a:t>
            </a:r>
            <a:r>
              <a:rPr lang="ru-RU" sz="800" dirty="0">
                <a:solidFill>
                  <a:schemeClr val="bg1"/>
                </a:solidFill>
                <a:latin typeface="Comic Sans MS" pitchFamily="66" charset="0"/>
              </a:rPr>
              <a:t>» 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Comic Sans MS" pitchFamily="66" charset="0"/>
              </a:rPr>
              <a:t>на портале </a:t>
            </a:r>
            <a:r>
              <a:rPr lang="ru-RU" sz="800" u="sng" dirty="0">
                <a:solidFill>
                  <a:schemeClr val="bg1"/>
                </a:solidFill>
                <a:latin typeface="Comic Sans MS" pitchFamily="66" charset="0"/>
                <a:hlinkClick r:id="rId5"/>
              </a:rPr>
              <a:t>«Школьный урок»</a:t>
            </a:r>
            <a:r>
              <a:rPr lang="ru-RU" sz="800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7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251520" y="260648"/>
            <a:ext cx="360000" cy="360000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61" y="5441339"/>
            <a:ext cx="1349328" cy="10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1.bp.blogspot.com/-XMf7bKPDweM/UQPoYY1LhEI/AAAAAAAAD7k/Uq-C_ofBBPI/s320/ruyada+peynir+gormek+yemek+ekmek+yemek+zeytin+yemek+yedi%C4%9Fini+gormek+yapmak+satin+almak+vermek+dilimlemek+peynirli+pide+borek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550234"/>
            <a:ext cx="1204134" cy="9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Табличка 22"/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Табличка 23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Табличка 24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Табличка 25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8" name="Табличка 27"/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9" name="Табличка 28"/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могите мне найти верный путь к сыр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>
            <a:hlinkClick r:id="" action="ppaction://hlinkshowjump?jump=nextslide">
              <a:snd r:embed="rId6" name="Верно.wav"/>
            </a:hlinkClick>
          </p:cNvPr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/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/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/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/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/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/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/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2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213" y="5426702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/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/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/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/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/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/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/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189" y="4872473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/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6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/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/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/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/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/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365556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/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6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/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/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/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/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690" y="3814776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/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6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8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/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/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/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280265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/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6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8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>
            <a:hlinkClick r:id="" action="ppaction://hlinkshowjump?jump=nextslide">
              <a:snd r:embed="rId6" name="Как много ты знаешь.wav"/>
            </a:hlinkClick>
          </p:cNvPr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/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/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72" y="2707271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1.bp.blogspot.com/-XMf7bKPDweM/UQPoYY1LhEI/AAAAAAAAD7k/Uq-C_ofBBPI/s320/ruyada+peynir+gormek+yemek+ekmek+yemek+zeytin+yemek+yedi%C4%9Fini+gormek+yapmak+satin+almak+vermek+dilimlemek+peynirli+pide+bore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00145" cy="9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52840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117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2987704" y="528408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118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66627" y="528881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248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5145804" y="5279356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911504" y="419803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127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991504" y="4189962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137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071504" y="418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238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6243709" y="95859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197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16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227</a:t>
            </a:r>
          </a:p>
        </p:txBody>
      </p:sp>
      <p:sp>
        <p:nvSpPr>
          <p:cNvPr id="14" name="Табличка 13">
            <a:hlinkClick r:id="" action="ppaction://hlinkshowjump?jump=nextslide">
              <a:snd r:embed="rId6" name="Верно.wav"/>
            </a:hlinkClick>
          </p:cNvPr>
          <p:cNvSpPr/>
          <p:nvPr/>
        </p:nvSpPr>
        <p:spPr>
          <a:xfrm>
            <a:off x="5151504" y="94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187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1911504" y="311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16" name="Табличка 15">
            <a:hlinkClick r:id="" action="ppaction://hlinkshowjump?jump=nextslide">
              <a:snd r:embed="rId7" name="Как много ты знаешь.wav"/>
            </a:hlinkClick>
          </p:cNvPr>
          <p:cNvSpPr/>
          <p:nvPr/>
        </p:nvSpPr>
        <p:spPr>
          <a:xfrm>
            <a:off x="2991504" y="3109674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147</a:t>
            </a:r>
          </a:p>
        </p:txBody>
      </p:sp>
      <p:sp>
        <p:nvSpPr>
          <p:cNvPr id="17" name="Табличка 16">
            <a:hlinkClick r:id="" action="ppaction://hlinkshowjump?jump=nextslide">
              <a:snd r:embed="rId8" name="молодец.wav"/>
            </a:hlinkClick>
          </p:cNvPr>
          <p:cNvSpPr/>
          <p:nvPr/>
        </p:nvSpPr>
        <p:spPr>
          <a:xfrm>
            <a:off x="4071504" y="310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157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1907704" y="203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129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2987704" y="2029674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148</a:t>
            </a:r>
          </a:p>
        </p:txBody>
      </p:sp>
      <p:sp>
        <p:nvSpPr>
          <p:cNvPr id="20" name="Табличка 19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4067704" y="2029386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167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1905804" y="955497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130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2985804" y="94742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149</a:t>
            </a:r>
          </a:p>
        </p:txBody>
      </p:sp>
      <p:sp>
        <p:nvSpPr>
          <p:cNvPr id="26" name="Табличка 25">
            <a:hlinkClick r:id="" action="ppaction://hlinkshowjump?jump=nextslide">
              <a:snd r:embed="rId7" name="Как много ты знаешь.wav"/>
            </a:hlinkClick>
          </p:cNvPr>
          <p:cNvSpPr/>
          <p:nvPr/>
        </p:nvSpPr>
        <p:spPr>
          <a:xfrm>
            <a:off x="4065804" y="947135"/>
            <a:ext cx="1080000" cy="1080000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177</a:t>
            </a:r>
          </a:p>
        </p:txBody>
      </p:sp>
      <p:sp>
        <p:nvSpPr>
          <p:cNvPr id="27" name="Табличка 26"/>
          <p:cNvSpPr/>
          <p:nvPr/>
        </p:nvSpPr>
        <p:spPr>
          <a:xfrm>
            <a:off x="6225804" y="5269962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257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5151504" y="4197748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237</a:t>
            </a:r>
          </a:p>
        </p:txBody>
      </p:sp>
      <p:sp>
        <p:nvSpPr>
          <p:cNvPr id="29" name="Табличка 28"/>
          <p:cNvSpPr/>
          <p:nvPr/>
        </p:nvSpPr>
        <p:spPr>
          <a:xfrm>
            <a:off x="6231504" y="4195870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200</a:t>
            </a:r>
          </a:p>
        </p:txBody>
      </p:sp>
      <p:sp>
        <p:nvSpPr>
          <p:cNvPr id="30" name="Табличка 29"/>
          <p:cNvSpPr/>
          <p:nvPr/>
        </p:nvSpPr>
        <p:spPr>
          <a:xfrm>
            <a:off x="5146754" y="2029013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168</a:t>
            </a:r>
          </a:p>
        </p:txBody>
      </p:sp>
      <p:sp>
        <p:nvSpPr>
          <p:cNvPr id="31" name="Табличка 30"/>
          <p:cNvSpPr/>
          <p:nvPr/>
        </p:nvSpPr>
        <p:spPr>
          <a:xfrm>
            <a:off x="6226754" y="202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207</a:t>
            </a:r>
          </a:p>
        </p:txBody>
      </p:sp>
      <p:sp>
        <p:nvSpPr>
          <p:cNvPr id="32" name="Табличка 31"/>
          <p:cNvSpPr/>
          <p:nvPr/>
        </p:nvSpPr>
        <p:spPr>
          <a:xfrm>
            <a:off x="6243709" y="3107135"/>
            <a:ext cx="1080000" cy="10800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348784"/>
            <a:ext cx="82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Прибавляй по 10 и приведи мышонка к сыру</a:t>
            </a:r>
          </a:p>
        </p:txBody>
      </p:sp>
      <p:pic>
        <p:nvPicPr>
          <p:cNvPr id="34" name="Picture 16" descr="http://www.picshare.ru/uploads/140727/479437Ns9Z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72" y="1600687"/>
            <a:ext cx="1231014" cy="9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акой ты не внимате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-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530</Words>
  <Application>Microsoft Office PowerPoint</Application>
  <PresentationFormat>Экран (4:3)</PresentationFormat>
  <Paragraphs>398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Comic Sans MS</vt:lpstr>
      <vt:lpstr>Arial</vt:lpstr>
      <vt:lpstr>Calibri</vt:lpstr>
      <vt:lpstr>Тема Office</vt:lpstr>
      <vt:lpstr>Дидактическая игра Числа до 1000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до 1000</dc:title>
  <dc:creator>Фокина Лидия Петровна</dc:creator>
  <cp:keywords>Дидактическая игра</cp:keywords>
  <cp:lastModifiedBy>Наталья</cp:lastModifiedBy>
  <cp:revision>10</cp:revision>
  <dcterms:created xsi:type="dcterms:W3CDTF">2016-02-13T14:11:39Z</dcterms:created>
  <dcterms:modified xsi:type="dcterms:W3CDTF">2019-10-22T18:06:35Z</dcterms:modified>
</cp:coreProperties>
</file>