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8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12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5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15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60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72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92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46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52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03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FD2A9-8F0E-40EE-BF2C-F7BB984FDDF3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02B7-FAD5-4563-8749-FAC5B6006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01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  правилам т/б ребятам  выдали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средства индивидуальной защиты для прохода по залам котельной №16.</a:t>
            </a:r>
            <a:b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операторской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начальник  котельной  подробно рассказал о работе оборудования  и системе  контроля.</a:t>
            </a:r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Documents and Settings\Sveta\Рабочий стол\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24847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Sveta\Рабочий стол\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432047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1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Обучающиеся на территории котельной </a:t>
            </a: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беседовали с начальником котельной, задавали интересующие </a:t>
            </a:r>
            <a:r>
              <a:rPr lang="ru-RU" sz="2400" smtClean="0">
                <a:solidFill>
                  <a:srgbClr val="002060"/>
                </a:solidFill>
                <a:latin typeface="Georgia" panose="02040502050405020303" pitchFamily="18" charset="0"/>
              </a:rPr>
              <a:t>их вопросы. </a:t>
            </a:r>
            <a:endParaRPr lang="ru-RU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2" descr="C:\Documents and Settings\Sveta\Рабочий стол\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4104456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Sveta\Рабочий стол\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4032447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7124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По  правилам т/б ребятам  выдали  средства индивидуальной защиты для прохода по залам котельной №16. В операторской  начальник  котельной  подробно рассказал о работе оборудования  и системе  контроля.</vt:lpstr>
      <vt:lpstr>Обучающиеся на территории котельной  беседовали с начальником котельной, задавали интересующие их вопросы.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2019-04-19T05:07:19Z</dcterms:created>
  <dcterms:modified xsi:type="dcterms:W3CDTF">2019-04-20T06:26:15Z</dcterms:modified>
</cp:coreProperties>
</file>