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2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D2A9-8F0E-40EE-BF2C-F7BB984FDDF3}" type="datetimeFigureOut">
              <a:rPr lang="ru-RU" smtClean="0"/>
              <a:t>20.04.2019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02B7-FAD5-4563-8749-FAC5B6006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889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D2A9-8F0E-40EE-BF2C-F7BB984FDDF3}" type="datetimeFigureOut">
              <a:rPr lang="ru-RU" smtClean="0"/>
              <a:t>20.04.2019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02B7-FAD5-4563-8749-FAC5B6006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12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D2A9-8F0E-40EE-BF2C-F7BB984FDDF3}" type="datetimeFigureOut">
              <a:rPr lang="ru-RU" smtClean="0"/>
              <a:t>20.04.2019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02B7-FAD5-4563-8749-FAC5B6006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90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D2A9-8F0E-40EE-BF2C-F7BB984FDDF3}" type="datetimeFigureOut">
              <a:rPr lang="ru-RU" smtClean="0"/>
              <a:t>20.04.2019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02B7-FAD5-4563-8749-FAC5B6006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158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D2A9-8F0E-40EE-BF2C-F7BB984FDDF3}" type="datetimeFigureOut">
              <a:rPr lang="ru-RU" smtClean="0"/>
              <a:t>20.04.2019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02B7-FAD5-4563-8749-FAC5B6006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15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D2A9-8F0E-40EE-BF2C-F7BB984FDDF3}" type="datetimeFigureOut">
              <a:rPr lang="ru-RU" smtClean="0"/>
              <a:t>20.04.2019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02B7-FAD5-4563-8749-FAC5B6006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60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D2A9-8F0E-40EE-BF2C-F7BB984FDDF3}" type="datetimeFigureOut">
              <a:rPr lang="ru-RU" smtClean="0"/>
              <a:t>20.04.2019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02B7-FAD5-4563-8749-FAC5B6006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720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D2A9-8F0E-40EE-BF2C-F7BB984FDDF3}" type="datetimeFigureOut">
              <a:rPr lang="ru-RU" smtClean="0"/>
              <a:t>20.04.2019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02B7-FAD5-4563-8749-FAC5B6006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924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D2A9-8F0E-40EE-BF2C-F7BB984FDDF3}" type="datetimeFigureOut">
              <a:rPr lang="ru-RU" smtClean="0"/>
              <a:t>20.04.2019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02B7-FAD5-4563-8749-FAC5B6006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46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D2A9-8F0E-40EE-BF2C-F7BB984FDDF3}" type="datetimeFigureOut">
              <a:rPr lang="ru-RU" smtClean="0"/>
              <a:t>20.04.2019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02B7-FAD5-4563-8749-FAC5B6006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520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FD2A9-8F0E-40EE-BF2C-F7BB984FDDF3}" type="datetimeFigureOut">
              <a:rPr lang="ru-RU" smtClean="0"/>
              <a:t>20.04.2019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202B7-FAD5-4563-8749-FAC5B6006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03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FD2A9-8F0E-40EE-BF2C-F7BB984FDDF3}" type="datetimeFigureOut">
              <a:rPr lang="ru-RU" smtClean="0"/>
              <a:t>20.04.2019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202B7-FAD5-4563-8749-FAC5B60062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01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По  правилам т/б ребятам  выдали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 средства индивидуальной защиты для прохода по залам котельной №16.</a:t>
            </a:r>
            <a:b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</a:b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В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операторской </a:t>
            </a:r>
            <a:r>
              <a:rPr lang="ru-RU" sz="20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 начальник  котельной  подробно рассказал о работе оборудования  и системе  контроля.</a:t>
            </a:r>
            <a:endParaRPr lang="ru-RU" sz="20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2050" name="Picture 2" descr="C:\Documents and Settings\Sveta\Рабочий стол\2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4248471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Sveta\Рабочий стол\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28800"/>
            <a:ext cx="4320479" cy="4464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112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Обучающиеся на территории котельной </a:t>
            </a:r>
            <a:r>
              <a:rPr lang="ru-RU" sz="2400" dirty="0" smtClean="0">
                <a:solidFill>
                  <a:srgbClr val="002060"/>
                </a:solidFill>
                <a:latin typeface="Georgia" panose="02040502050405020303" pitchFamily="18" charset="0"/>
              </a:rPr>
              <a:t> беседовали с начальником котельной, задавали интересующие </a:t>
            </a:r>
            <a:r>
              <a:rPr lang="ru-RU" sz="2400" smtClean="0">
                <a:solidFill>
                  <a:srgbClr val="002060"/>
                </a:solidFill>
                <a:latin typeface="Georgia" panose="02040502050405020303" pitchFamily="18" charset="0"/>
              </a:rPr>
              <a:t>их вопросы. </a:t>
            </a:r>
            <a:endParaRPr lang="ru-RU" sz="2400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Picture 2" descr="C:\Documents and Settings\Sveta\Рабочий стол\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72816"/>
            <a:ext cx="4104456" cy="41764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Documents and Settings\Sveta\Рабочий стол\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700808"/>
            <a:ext cx="4032447" cy="41764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7124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30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По  правилам т/б ребятам  выдали  средства индивидуальной защиты для прохода по залам котельной №16. В операторской  начальник  котельной  подробно рассказал о работе оборудования  и системе  контроля.</vt:lpstr>
      <vt:lpstr>Обучающиеся на территории котельной  беседовали с начальником котельной, задавали интересующие их вопросы.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10</cp:revision>
  <dcterms:created xsi:type="dcterms:W3CDTF">2019-04-19T05:07:19Z</dcterms:created>
  <dcterms:modified xsi:type="dcterms:W3CDTF">2019-04-20T06:26:15Z</dcterms:modified>
</cp:coreProperties>
</file>