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74" r:id="rId4"/>
    <p:sldId id="257" r:id="rId5"/>
    <p:sldId id="260" r:id="rId6"/>
    <p:sldId id="263" r:id="rId7"/>
    <p:sldId id="264" r:id="rId8"/>
    <p:sldId id="259" r:id="rId9"/>
    <p:sldId id="261" r:id="rId10"/>
    <p:sldId id="275" r:id="rId11"/>
    <p:sldId id="267" r:id="rId12"/>
    <p:sldId id="268" r:id="rId13"/>
    <p:sldId id="269" r:id="rId14"/>
    <p:sldId id="279" r:id="rId15"/>
    <p:sldId id="270" r:id="rId16"/>
    <p:sldId id="276" r:id="rId17"/>
    <p:sldId id="277" r:id="rId18"/>
    <p:sldId id="278" r:id="rId19"/>
    <p:sldId id="266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DE64-D451-4315-BA68-A08C1B16E85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A30D-92AC-4F4B-A278-94C7B9C61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813" y="1643063"/>
            <a:ext cx="7772400" cy="14287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Занятие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b="1" dirty="0" smtClean="0"/>
              <a:t>Развитие мышления»</a:t>
            </a:r>
            <a:br>
              <a:rPr lang="ru-RU" sz="3200" b="1" dirty="0" smtClean="0"/>
            </a:br>
            <a:r>
              <a:rPr lang="ru-RU" sz="3200" b="1" dirty="0" smtClean="0"/>
              <a:t>9 класс</a:t>
            </a:r>
          </a:p>
        </p:txBody>
      </p:sp>
      <p:sp>
        <p:nvSpPr>
          <p:cNvPr id="3075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3143250"/>
            <a:ext cx="6400800" cy="2495550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00636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500306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785794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2492896"/>
            <a:ext cx="71277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290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Разделить фигуры можно: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6290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цвету, </a:t>
            </a:r>
            <a:endParaRPr lang="ru-RU" sz="4800" b="1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629025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6290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6290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размеру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32656"/>
            <a:ext cx="5778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Проверьте себя!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51344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Упражнение «Сортировка» </a:t>
            </a:r>
            <a:endParaRPr lang="ru-RU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Прочитайте слова, записанные на отдельных карточках. В зависимости от значения слов объедините их в четыре группы и расположите получившиеся группы слов в четыре столбика:</a:t>
            </a:r>
            <a:endParaRPr lang="ru-RU" sz="2400" dirty="0" smtClean="0"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учитель, гитара, молоток, хоккей, рояль, строитель, тракторист, лопата, баян, теннис, скрипка, лётчик, топор,  шахматы.</a:t>
            </a:r>
            <a:endParaRPr lang="ru-RU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429684" cy="5286412"/>
          </a:xfrm>
        </p:spPr>
        <p:txBody>
          <a:bodyPr numCol="2">
            <a:normAutofit fontScale="85000" lnSpcReduction="20000"/>
          </a:bodyPr>
          <a:lstStyle/>
          <a:p>
            <a:r>
              <a:rPr lang="ru-RU" sz="2800" b="1" dirty="0" smtClean="0"/>
              <a:t>Профессии людей:</a:t>
            </a:r>
          </a:p>
          <a:p>
            <a:r>
              <a:rPr lang="ru-RU" sz="3500" b="1" dirty="0" smtClean="0"/>
              <a:t> </a:t>
            </a:r>
            <a:r>
              <a:rPr lang="ru-RU" sz="3500" i="1" dirty="0" smtClean="0"/>
              <a:t>учитель,</a:t>
            </a:r>
          </a:p>
          <a:p>
            <a:r>
              <a:rPr lang="ru-RU" sz="3500" i="1" dirty="0" smtClean="0"/>
              <a:t> строитель,</a:t>
            </a:r>
            <a:r>
              <a:rPr lang="ru-RU" sz="3500" dirty="0" smtClean="0"/>
              <a:t> </a:t>
            </a:r>
          </a:p>
          <a:p>
            <a:r>
              <a:rPr lang="ru-RU" sz="3500" i="1" dirty="0" smtClean="0"/>
              <a:t>тракторист,</a:t>
            </a:r>
            <a:r>
              <a:rPr lang="ru-RU" sz="3500" dirty="0" smtClean="0"/>
              <a:t> </a:t>
            </a:r>
          </a:p>
          <a:p>
            <a:r>
              <a:rPr lang="ru-RU" sz="3500" i="1" dirty="0" smtClean="0"/>
              <a:t>лётчик.</a:t>
            </a:r>
          </a:p>
          <a:p>
            <a:pPr>
              <a:buNone/>
            </a:pPr>
            <a:endParaRPr lang="ru-RU" sz="3500" dirty="0" smtClean="0"/>
          </a:p>
          <a:p>
            <a:r>
              <a:rPr lang="ru-RU" sz="2800" b="1" dirty="0" smtClean="0"/>
              <a:t>Инструменты:</a:t>
            </a:r>
            <a:r>
              <a:rPr lang="ru-RU" sz="3500" b="1" dirty="0" smtClean="0"/>
              <a:t> </a:t>
            </a:r>
          </a:p>
          <a:p>
            <a:r>
              <a:rPr lang="ru-RU" sz="3500" i="1" dirty="0" smtClean="0"/>
              <a:t>молоток,</a:t>
            </a:r>
            <a:r>
              <a:rPr lang="ru-RU" sz="3500" dirty="0" smtClean="0"/>
              <a:t> </a:t>
            </a:r>
          </a:p>
          <a:p>
            <a:r>
              <a:rPr lang="ru-RU" sz="3500" i="1" dirty="0" smtClean="0"/>
              <a:t>лопата,</a:t>
            </a:r>
            <a:r>
              <a:rPr lang="ru-RU" sz="3500" dirty="0" smtClean="0"/>
              <a:t>  </a:t>
            </a:r>
          </a:p>
          <a:p>
            <a:r>
              <a:rPr lang="ru-RU" sz="3500" i="1" dirty="0" smtClean="0"/>
              <a:t>топор.</a:t>
            </a:r>
          </a:p>
          <a:p>
            <a:endParaRPr lang="ru-RU" sz="3500" i="1" dirty="0" smtClean="0"/>
          </a:p>
          <a:p>
            <a:r>
              <a:rPr lang="ru-RU" sz="2800" b="1" dirty="0" smtClean="0"/>
              <a:t>Музыкальные инструменты</a:t>
            </a:r>
            <a:r>
              <a:rPr lang="ru-RU" sz="3500" b="1" dirty="0" smtClean="0"/>
              <a:t>: </a:t>
            </a:r>
          </a:p>
          <a:p>
            <a:r>
              <a:rPr lang="ru-RU" sz="3500" i="1" dirty="0" smtClean="0"/>
              <a:t>гитара,</a:t>
            </a:r>
            <a:r>
              <a:rPr lang="ru-RU" sz="3500" dirty="0" smtClean="0"/>
              <a:t> </a:t>
            </a:r>
          </a:p>
          <a:p>
            <a:r>
              <a:rPr lang="ru-RU" sz="3500" i="1" dirty="0" smtClean="0"/>
              <a:t>рояль,</a:t>
            </a:r>
            <a:r>
              <a:rPr lang="ru-RU" sz="3500" dirty="0" smtClean="0"/>
              <a:t> </a:t>
            </a:r>
          </a:p>
          <a:p>
            <a:r>
              <a:rPr lang="ru-RU" sz="3500" i="1" dirty="0" smtClean="0"/>
              <a:t>баян,</a:t>
            </a:r>
          </a:p>
          <a:p>
            <a:r>
              <a:rPr lang="ru-RU" sz="3500" dirty="0" smtClean="0"/>
              <a:t> </a:t>
            </a:r>
            <a:r>
              <a:rPr lang="ru-RU" sz="3500" i="1" dirty="0" smtClean="0"/>
              <a:t>скрипка.</a:t>
            </a:r>
          </a:p>
          <a:p>
            <a:pPr>
              <a:buNone/>
            </a:pPr>
            <a:endParaRPr lang="ru-RU" sz="3500" dirty="0" smtClean="0"/>
          </a:p>
          <a:p>
            <a:pPr eaLnBrk="1" hangingPunct="1"/>
            <a:r>
              <a:rPr lang="ru-RU" sz="2800" b="1" dirty="0" smtClean="0"/>
              <a:t>Спортивные игры:</a:t>
            </a:r>
          </a:p>
          <a:p>
            <a:pPr eaLnBrk="1" hangingPunct="1"/>
            <a:r>
              <a:rPr lang="ru-RU" sz="2800" b="1" i="1" dirty="0" smtClean="0"/>
              <a:t> </a:t>
            </a:r>
            <a:r>
              <a:rPr lang="ru-RU" sz="3500" i="1" dirty="0" smtClean="0"/>
              <a:t>хоккей,</a:t>
            </a:r>
          </a:p>
          <a:p>
            <a:pPr eaLnBrk="1" hangingPunct="1"/>
            <a:r>
              <a:rPr lang="ru-RU" sz="3500" dirty="0" smtClean="0"/>
              <a:t> </a:t>
            </a:r>
            <a:r>
              <a:rPr lang="ru-RU" sz="3500" i="1" dirty="0" smtClean="0"/>
              <a:t>теннис,</a:t>
            </a:r>
          </a:p>
          <a:p>
            <a:pPr eaLnBrk="1" hangingPunct="1"/>
            <a:r>
              <a:rPr lang="ru-RU" sz="3500" i="1" dirty="0" smtClean="0"/>
              <a:t> шахматы.</a:t>
            </a:r>
            <a:endParaRPr lang="ru-RU" sz="35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Проверьте себя! </a:t>
            </a:r>
            <a:endParaRPr lang="ru-RU" sz="4000" b="1" u="sng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Сравнение с опорой на наглядный материал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Найди двух одинаковых девочек</a:t>
            </a:r>
            <a:endParaRPr lang="ru-RU" dirty="0"/>
          </a:p>
        </p:txBody>
      </p:sp>
      <p:pic>
        <p:nvPicPr>
          <p:cNvPr id="5" name="Содержимое 4" descr="две одинаковы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4214842" cy="435771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29124" y="85723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Найди двух одинаковых птичек</a:t>
            </a:r>
            <a:endParaRPr lang="ru-RU" dirty="0"/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4143404" cy="4357718"/>
          </a:xfrm>
        </p:spPr>
      </p:pic>
      <p:pic>
        <p:nvPicPr>
          <p:cNvPr id="9" name="Содержимое 4" descr="две одинаков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21484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26" y="571480"/>
            <a:ext cx="3761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Проверьте себя! 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22526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143380"/>
            <a:ext cx="1928826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00B050"/>
                </a:solidFill>
              </a:rPr>
              <a:t>Сравнивание без опоры на наглядный материал. </a:t>
            </a:r>
            <a:r>
              <a:rPr lang="ru-RU" u="sng" dirty="0" smtClean="0">
                <a:solidFill>
                  <a:srgbClr val="00B050"/>
                </a:solidFill>
              </a:rPr>
              <a:t/>
            </a:r>
            <a:br>
              <a:rPr lang="ru-RU" u="sng" dirty="0" smtClean="0">
                <a:solidFill>
                  <a:srgbClr val="00B050"/>
                </a:solidFill>
              </a:rPr>
            </a:b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Чем похожи и чем отличаются эти два слова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корова-лошадь </a:t>
            </a:r>
          </a:p>
          <a:p>
            <a:r>
              <a:rPr lang="ru-RU" dirty="0" smtClean="0"/>
              <a:t>лыжи-коньки </a:t>
            </a:r>
          </a:p>
          <a:p>
            <a:r>
              <a:rPr lang="ru-RU" dirty="0" smtClean="0"/>
              <a:t>трамвай-автобус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река-озеро</a:t>
            </a:r>
          </a:p>
          <a:p>
            <a:pPr algn="ctr"/>
            <a:r>
              <a:rPr lang="ru-RU" dirty="0" smtClean="0"/>
              <a:t>велосипед-мотоцикл</a:t>
            </a:r>
          </a:p>
          <a:p>
            <a:pPr algn="ctr">
              <a:buNone/>
            </a:pPr>
            <a:r>
              <a:rPr lang="ru-RU" dirty="0" smtClean="0"/>
              <a:t>собака-кошка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Физкультминутка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Упражнения: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</a:t>
            </a:r>
            <a:r>
              <a:rPr lang="ru-RU" sz="4400" b="1" dirty="0" smtClean="0">
                <a:solidFill>
                  <a:srgbClr val="7030A0"/>
                </a:solidFill>
              </a:rPr>
              <a:t>. «Ухо-нос»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2. «Кулак-ребро-ладонь»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3. «Воздушный шар»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закономерность»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Рассмотри картинки внимательно и заполни пустую клетку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3800797"/>
            <a:ext cx="7258000" cy="3057203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1412776"/>
            <a:ext cx="2908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«Дорисуй»</a:t>
            </a:r>
            <a:endParaRPr lang="ru-RU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08920"/>
            <a:ext cx="784887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 шуточном задании вы должны дорисовать недостающие элементы (усы, бороды, шапку, очки) так, чтобы выполнялись все условия.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4093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Сегодня на занятии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0311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Calibri" pitchFamily="34" charset="0"/>
              </a:rPr>
              <a:t>Мне было интересно…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Calibri" pitchFamily="34" charset="0"/>
              </a:rPr>
              <a:t>Мне было трудно…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Calibri" pitchFamily="34" charset="0"/>
              </a:rPr>
              <a:t>Мне понравилось больше всего…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2376264" cy="31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Desktop\Aerobika-dlya-pohudeniy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25" y="252981"/>
            <a:ext cx="9620250" cy="635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user\Download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00034" y="428604"/>
          <a:ext cx="8051758" cy="5857916"/>
        </p:xfrm>
        <a:graphic>
          <a:graphicData uri="http://schemas.openxmlformats.org/presentationml/2006/ole">
            <p:oleObj spid="_x0000_s1025" name="Слайд" r:id="rId3" imgW="4570298" imgH="3427618" progId="PowerPoint.Slide.12">
              <p:embed/>
            </p:oleObj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117876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072362" cy="5118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Ребусы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2714644" cy="186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2321866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2928958" cy="256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3857652" cy="270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15074" y="2928934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Гроза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6215082"/>
            <a:ext cx="875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Крот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000372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Бабочка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607220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Экран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42852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Ребусы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71546"/>
            <a:ext cx="77724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1.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2.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3.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4.</a:t>
            </a:r>
          </a:p>
          <a:p>
            <a:endParaRPr lang="ru-RU" dirty="0"/>
          </a:p>
        </p:txBody>
      </p:sp>
      <p:pic>
        <p:nvPicPr>
          <p:cNvPr id="4" name="Picture 2" descr="C:\Users\Администратор\Desktop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70"/>
            <a:ext cx="6096000" cy="1428760"/>
          </a:xfrm>
          <a:prstGeom prst="rect">
            <a:avLst/>
          </a:prstGeom>
          <a:noFill/>
        </p:spPr>
      </p:pic>
      <p:pic>
        <p:nvPicPr>
          <p:cNvPr id="5" name="Picture 4" descr="C:\Users\Администратор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57430"/>
            <a:ext cx="6000792" cy="1214446"/>
          </a:xfrm>
          <a:prstGeom prst="rect">
            <a:avLst/>
          </a:prstGeom>
          <a:noFill/>
        </p:spPr>
      </p:pic>
      <p:pic>
        <p:nvPicPr>
          <p:cNvPr id="6" name="Picture 3" descr="C:\Users\Администратор\Desktop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00438"/>
            <a:ext cx="6357982" cy="1571636"/>
          </a:xfrm>
          <a:prstGeom prst="rect">
            <a:avLst/>
          </a:prstGeom>
          <a:noFill/>
        </p:spPr>
      </p:pic>
      <p:pic>
        <p:nvPicPr>
          <p:cNvPr id="7" name="Picture 5" descr="C:\Users\Администратор\Desktop\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072074"/>
            <a:ext cx="5929354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Проверь себя!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дминистратор\Desktop\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05" t="6267" r="7534" b="5988"/>
          <a:stretch>
            <a:fillRect/>
          </a:stretch>
        </p:blipFill>
        <p:spPr bwMode="auto">
          <a:xfrm>
            <a:off x="1071538" y="928670"/>
            <a:ext cx="3071834" cy="2500330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14.jpg"/>
          <p:cNvPicPr>
            <a:picLocks noChangeAspect="1" noChangeArrowheads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 bwMode="auto">
          <a:xfrm>
            <a:off x="5143504" y="1142984"/>
            <a:ext cx="3000396" cy="2214578"/>
          </a:xfrm>
          <a:prstGeom prst="rect">
            <a:avLst/>
          </a:prstGeom>
          <a:noFill/>
        </p:spPr>
      </p:pic>
      <p:pic>
        <p:nvPicPr>
          <p:cNvPr id="6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2286016" cy="2533153"/>
          </a:xfrm>
          <a:prstGeom prst="rect">
            <a:avLst/>
          </a:prstGeom>
          <a:noFill/>
        </p:spPr>
      </p:pic>
      <p:pic>
        <p:nvPicPr>
          <p:cNvPr id="7" name="Picture 6" descr="C:\Users\Администратор\Desktop\15.jpg"/>
          <p:cNvPicPr>
            <a:picLocks noChangeAspect="1" noChangeArrowheads="1"/>
          </p:cNvPicPr>
          <p:nvPr/>
        </p:nvPicPr>
        <p:blipFill>
          <a:blip r:embed="rId5" cstate="print"/>
          <a:srcRect l="9539" t="8662" r="4609" b="4714"/>
          <a:stretch>
            <a:fillRect/>
          </a:stretch>
        </p:blipFill>
        <p:spPr bwMode="auto">
          <a:xfrm>
            <a:off x="5143504" y="3857628"/>
            <a:ext cx="3357586" cy="23574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00037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 Хомяк.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143248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2. Тигр.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929330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3. Аист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6143644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4. Краски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2705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56"/>
            <a:ext cx="2667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00438"/>
            <a:ext cx="26511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285728"/>
            <a:ext cx="1474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Ребусы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1928826" cy="19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857496"/>
            <a:ext cx="129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Баранка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071810"/>
            <a:ext cx="93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акула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334061" cy="21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357562"/>
            <a:ext cx="2928958" cy="23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428992" y="5929330"/>
            <a:ext cx="118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Тополь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42852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Проверь себя!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270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Слайд</vt:lpstr>
      <vt:lpstr>Занятие  «Развитие мышления» 9 класс</vt:lpstr>
      <vt:lpstr>Слайд 2</vt:lpstr>
      <vt:lpstr>Слайд 3</vt:lpstr>
      <vt:lpstr>Слайд 4</vt:lpstr>
      <vt:lpstr>Слайд 5</vt:lpstr>
      <vt:lpstr>Ребусы</vt:lpstr>
      <vt:lpstr>Проверь себя!</vt:lpstr>
      <vt:lpstr>Слайд 8</vt:lpstr>
      <vt:lpstr>Слайд 9</vt:lpstr>
      <vt:lpstr>Слайд 10</vt:lpstr>
      <vt:lpstr>Слайд 11</vt:lpstr>
      <vt:lpstr>Слайд 12</vt:lpstr>
      <vt:lpstr>Сравнение с опорой на наглядный материал</vt:lpstr>
      <vt:lpstr>Слайд 14</vt:lpstr>
      <vt:lpstr>Сравнивание без опоры на наглядный материал.  </vt:lpstr>
      <vt:lpstr>Физкультминутка</vt:lpstr>
      <vt:lpstr>Упражнение  «Найди закономерность»  Инструкция: Рассмотри картинки внимательно и заполни пустую клетку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2021-02-11T05:16:04Z</dcterms:created>
  <dcterms:modified xsi:type="dcterms:W3CDTF">2021-02-12T05:56:24Z</dcterms:modified>
</cp:coreProperties>
</file>