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86" r:id="rId5"/>
    <p:sldId id="277" r:id="rId6"/>
    <p:sldId id="276" r:id="rId7"/>
    <p:sldId id="287" r:id="rId8"/>
    <p:sldId id="288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4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60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30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F7A5-61EE-4346-9B11-DB780CC8ED5A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4BBC2-781F-43CA-B89B-6C871E79A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24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F697-FEB4-48BD-9895-EE2FC6BD660D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1EF6-0544-4AC4-93F1-026CA6751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19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2EF0-6B24-4003-AE9E-4127B4893A02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0E76-C88F-4760-83A7-D69D0D230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13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E6BC-D34B-4C1E-875A-D832F0DC6788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7C3E-FF75-4E0C-B868-139930EBF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2495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EC946-9D63-4E6E-B79C-08BF909B2130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ADFFF-D279-432E-AEC4-6C93B12B4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74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3EC5-E497-4EE4-B17E-D68B67BBFC9B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ECB2-4DCC-42D5-95FC-3EE41E2CF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1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3F9D-19AB-4BC3-814A-4B78A4D97317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5812-A851-4171-A271-BBBF55BB6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44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B5EF-1705-4442-A260-73413EE55AC8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7B79-ED69-4E02-B3E8-4531CAD4A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50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087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718C2-3C73-4BA2-B3D8-85BC38A845C8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926A-920F-49C9-9484-2481750EB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268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1F8C-2F2D-4CC6-B42F-84A4A6BA5B17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4371-04B0-4516-8088-02E9D8058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128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7C24-1266-4E49-8351-71F1577C4BD6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45AD-8D35-4453-B741-57D822561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87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5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1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26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00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7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3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45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9F66-45D5-4924-B4BC-1A74153E077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CC83-24A3-4C93-B117-CFEDA9A6BB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2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8B68C6-2CD5-41D5-AD41-AABFEACB4860}" type="datetimeFigureOut">
              <a:rPr lang="ru-RU"/>
              <a:pPr>
                <a:defRPr/>
              </a:pPr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7D3C8-8CBA-48FC-B3CF-88B0D0357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08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MPi_QT9MQ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U9KHKB47w" TargetMode="External"/><Relationship Id="rId7" Type="http://schemas.openxmlformats.org/officeDocument/2006/relationships/hyperlink" Target="https://lemuzika.pro/search/&#1091;%20&#1078;&#1080;&#1088;&#1072;&#1092;&#1072;%20&#1087;&#1103;&#1090;&#1085;&#1072;" TargetMode="External"/><Relationship Id="rId2" Type="http://schemas.openxmlformats.org/officeDocument/2006/relationships/hyperlink" Target="https://www.youtube.com/watch?v=ZnZSAx0lFHg&amp;t=8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emuzika.pro/search/&#1096;&#1077;&#1083;%20&#1082;&#1086;&#1079;&#1077;&#1083;%20&#1087;&#1086;%20&#1083;&#1077;&#1089;&#1091;" TargetMode="External"/><Relationship Id="rId5" Type="http://schemas.openxmlformats.org/officeDocument/2006/relationships/hyperlink" Target="https://lemuzika.pro/search/&#1058;&#1088;&#1080;%20&#1093;&#1083;&#1086;&#1087;&#1082;&#1072;%20&#1085;&#1072;&#1076;%20&#1075;&#1086;&#1083;&#1086;&#1074;&#1086;&#1081;" TargetMode="External"/><Relationship Id="rId4" Type="http://schemas.openxmlformats.org/officeDocument/2006/relationships/hyperlink" Target="https://youtu.be/ekAJuQ0TMH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DB31F7-4B7D-4AF8-D102-6748E6A19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22515"/>
            <a:ext cx="7772400" cy="696686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ЛО «Сланцевская школа-интернат»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4E5658-F2A1-C824-DE00-70B5E9018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239" y="1219201"/>
            <a:ext cx="8495522" cy="4853097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паузы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О.В.,</a:t>
            </a:r>
          </a:p>
          <a:p>
            <a:pPr marL="0" indent="0" algn="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нач. классов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32A1F4-5CBA-C50B-7F18-3A5CC8AEBE3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4239" y="2703945"/>
            <a:ext cx="3744321" cy="26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17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3227D22-78C8-193C-373A-92238994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8" y="65313"/>
            <a:ext cx="8966718" cy="67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48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88165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 паузы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это подвижные, хороводные, пальчиковые игры, физкультурные минутки, проводятся для всех детей в течении 2-3 минут  </a:t>
            </a:r>
            <a:r>
              <a:rPr lang="ru-RU" sz="1800" dirty="0"/>
              <a:t>  </a:t>
            </a:r>
            <a:br>
              <a:rPr lang="ru-RU" sz="1800" dirty="0"/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/>
              <a:t/>
            </a:r>
            <a:br>
              <a:rPr lang="ru-RU" sz="4800" b="1" i="1" dirty="0"/>
            </a:b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323528" y="2298468"/>
            <a:ext cx="4104779" cy="28082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предупреждение утомления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4716016" y="2399156"/>
            <a:ext cx="4110633" cy="26797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восстановление умственной работоспособности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707903" y="1903169"/>
            <a:ext cx="391021" cy="539787"/>
          </a:xfrm>
          <a:prstGeom prst="straightConnector1">
            <a:avLst/>
          </a:prstGeom>
          <a:ln>
            <a:solidFill>
              <a:srgbClr val="F47D7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71256" y="1921443"/>
            <a:ext cx="287337" cy="503237"/>
          </a:xfrm>
          <a:prstGeom prst="straightConnector1">
            <a:avLst/>
          </a:prstGeom>
          <a:ln>
            <a:solidFill>
              <a:srgbClr val="F47D7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081966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Выноска-облако 28"/>
          <p:cNvSpPr/>
          <p:nvPr/>
        </p:nvSpPr>
        <p:spPr>
          <a:xfrm rot="17608350" flipH="1" flipV="1">
            <a:off x="4702615" y="4123533"/>
            <a:ext cx="2665413" cy="2022475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Выноска-облако 25"/>
          <p:cNvSpPr/>
          <p:nvPr/>
        </p:nvSpPr>
        <p:spPr>
          <a:xfrm flipH="1" flipV="1">
            <a:off x="2063823" y="4175581"/>
            <a:ext cx="2663825" cy="2022475"/>
          </a:xfrm>
          <a:prstGeom prst="cloudCallout">
            <a:avLst>
              <a:gd name="adj1" fmla="val -21548"/>
              <a:gd name="adj2" fmla="val 62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71775" y="2708275"/>
            <a:ext cx="3322638" cy="922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br>
              <a:rPr lang="ru-RU" sz="4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9489292">
            <a:off x="4707652" y="4503153"/>
            <a:ext cx="2750916" cy="109545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должны быть связаны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темой и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содержанием занятия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674432">
            <a:off x="2228772" y="4501985"/>
            <a:ext cx="2258630" cy="141048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движения и тексты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должны быть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доступными и удобными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>
            <a:spLocks noChangeArrowheads="1"/>
          </p:cNvSpPr>
          <p:nvPr/>
        </p:nvSpPr>
        <p:spPr bwMode="auto">
          <a:xfrm rot="1670657">
            <a:off x="6214712" y="2414397"/>
            <a:ext cx="2951162" cy="1943100"/>
          </a:xfrm>
          <a:prstGeom prst="cloudCallout">
            <a:avLst>
              <a:gd name="adj1" fmla="val -16736"/>
              <a:gd name="adj2" fmla="val 52912"/>
            </a:avLst>
          </a:prstGeom>
          <a:solidFill>
            <a:srgbClr val="F3919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должны быть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интенсивными, но не утомительными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Выноска-облако 22"/>
          <p:cNvSpPr/>
          <p:nvPr/>
        </p:nvSpPr>
        <p:spPr>
          <a:xfrm rot="20035689" flipH="1">
            <a:off x="135849" y="2702279"/>
            <a:ext cx="2663826" cy="1728787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проводятся на начальном этапе  утомления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 rot="21200835" flipH="1">
            <a:off x="1412059" y="485814"/>
            <a:ext cx="2951163" cy="216058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должны включать движения вовлекающие все группы мышц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Выноска-облако 24"/>
          <p:cNvSpPr>
            <a:spLocks noChangeArrowheads="1"/>
          </p:cNvSpPr>
          <p:nvPr/>
        </p:nvSpPr>
        <p:spPr bwMode="auto">
          <a:xfrm rot="791666">
            <a:off x="4397264" y="556163"/>
            <a:ext cx="2728383" cy="1939202"/>
          </a:xfrm>
          <a:prstGeom prst="cloudCallout">
            <a:avLst>
              <a:gd name="adj1" fmla="val -5440"/>
              <a:gd name="adj2" fmla="val 57250"/>
            </a:avLst>
          </a:prstGeom>
          <a:solidFill>
            <a:srgbClr val="92D05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должны быть простыми, интересными, знакомыми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71D1C0F-933B-54F0-AF3B-51A8431D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Пальчиковые игры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869033-492A-31C9-75EF-88DF54692F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449987"/>
            <a:ext cx="30147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99D742A-3614-33AD-8A27-8CF2ED7131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684" y="1449987"/>
            <a:ext cx="301477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79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306A7D-0168-9725-919A-01CA63E5F803}"/>
              </a:ext>
            </a:extLst>
          </p:cNvPr>
          <p:cNvSpPr txBox="1"/>
          <p:nvPr/>
        </p:nvSpPr>
        <p:spPr>
          <a:xfrm>
            <a:off x="1296954" y="615822"/>
            <a:ext cx="729653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РИТМИЧЕСКАЯ ИГРА-ТАНЕЦ😊 👯‍♂🎶 </a:t>
            </a:r>
            <a:r>
              <a:rPr lang="en-US" dirty="0">
                <a:hlinkClick r:id="rId2"/>
              </a:rPr>
              <a:t>https://www.youtube.com/watch?v=leMPi_QT9MQ</a:t>
            </a:r>
            <a:endParaRPr lang="ru-RU" dirty="0"/>
          </a:p>
          <a:p>
            <a:r>
              <a:rPr lang="ru-RU" dirty="0"/>
              <a:t>Детские танцы и песни</a:t>
            </a:r>
          </a:p>
          <a:p>
            <a:r>
              <a:rPr lang="ru-RU" dirty="0"/>
              <a:t>Вступление. Руки свободно опущены.</a:t>
            </a:r>
          </a:p>
          <a:p>
            <a:endParaRPr lang="ru-RU" dirty="0"/>
          </a:p>
          <a:p>
            <a:r>
              <a:rPr lang="ru-RU" dirty="0"/>
              <a:t>Да, да, да - сказала голова, (Руки на поясе. Легкие пружинки с наклоном</a:t>
            </a:r>
          </a:p>
          <a:p>
            <a:r>
              <a:rPr lang="ru-RU" dirty="0"/>
              <a:t>головы вперёд).</a:t>
            </a:r>
          </a:p>
          <a:p>
            <a:r>
              <a:rPr lang="ru-RU" dirty="0"/>
              <a:t>Нет, нет, нет - ножка ей в ответ! (Притопы)</a:t>
            </a:r>
          </a:p>
          <a:p>
            <a:endParaRPr lang="ru-RU" dirty="0"/>
          </a:p>
          <a:p>
            <a:r>
              <a:rPr lang="ru-RU" dirty="0"/>
              <a:t>Хлоп, хлоп, хлоп - весело играем,( По 3 хлопка справа и слева)</a:t>
            </a:r>
          </a:p>
          <a:p>
            <a:r>
              <a:rPr lang="ru-RU" dirty="0"/>
              <a:t>Скок, скок, скок - в небо мы взлетаем! (Дважды по 3 прыжка на месте, "строим ракету")</a:t>
            </a:r>
          </a:p>
          <a:p>
            <a:r>
              <a:rPr lang="ru-RU" dirty="0"/>
              <a:t>Как, как, как – плечи удивились, (Пожимать плечами, руки разведены в</a:t>
            </a:r>
          </a:p>
          <a:p>
            <a:r>
              <a:rPr lang="ru-RU" dirty="0"/>
              <a:t>стороны. )</a:t>
            </a:r>
          </a:p>
          <a:p>
            <a:r>
              <a:rPr lang="ru-RU" dirty="0"/>
              <a:t>Брынь, </a:t>
            </a:r>
            <a:r>
              <a:rPr lang="ru-RU" dirty="0" err="1"/>
              <a:t>брынь</a:t>
            </a:r>
            <a:r>
              <a:rPr lang="ru-RU" dirty="0"/>
              <a:t>, </a:t>
            </a:r>
            <a:r>
              <a:rPr lang="ru-RU" dirty="0" err="1"/>
              <a:t>брынь</a:t>
            </a:r>
            <a:r>
              <a:rPr lang="ru-RU" dirty="0"/>
              <a:t> – в пружинку превратились!</a:t>
            </a:r>
          </a:p>
          <a:p>
            <a:r>
              <a:rPr lang="ru-RU" dirty="0"/>
              <a:t>(</a:t>
            </a:r>
            <a:r>
              <a:rPr lang="ru-RU" dirty="0" err="1"/>
              <a:t>ПружинкА</a:t>
            </a:r>
            <a:r>
              <a:rPr lang="ru-RU" dirty="0"/>
              <a:t>)</a:t>
            </a:r>
          </a:p>
          <a:p>
            <a:r>
              <a:rPr lang="ru-RU" dirty="0"/>
              <a:t>Чу, чу, чу – танцую и пою! ( Твист)</a:t>
            </a:r>
          </a:p>
          <a:p>
            <a:r>
              <a:rPr lang="ru-RU" dirty="0"/>
              <a:t>Шик, шик, шик – весело живу! (Трижды потереть ладошкой о ладошку и</a:t>
            </a:r>
          </a:p>
          <a:p>
            <a:r>
              <a:rPr lang="ru-RU" dirty="0"/>
              <a:t>показать ОК!)</a:t>
            </a:r>
          </a:p>
        </p:txBody>
      </p:sp>
    </p:spTree>
    <p:extLst>
      <p:ext uri="{BB962C8B-B14F-4D97-AF65-F5344CB8AC3E}">
        <p14:creationId xmlns:p14="http://schemas.microsoft.com/office/powerpoint/2010/main" xmlns="" val="29048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A6E23-2E3E-8377-10D9-FF37CCB1B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42393"/>
            <a:ext cx="7772400" cy="793101"/>
          </a:xfrm>
        </p:spPr>
        <p:txBody>
          <a:bodyPr/>
          <a:lstStyle/>
          <a:p>
            <a:r>
              <a:rPr lang="ru-RU" dirty="0"/>
              <a:t>Ссылки на двигательные паузы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8308AF-DF6A-1A3E-AD7D-F158F9D7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875452"/>
            <a:ext cx="6400800" cy="3890865"/>
          </a:xfrm>
        </p:spPr>
        <p:txBody>
          <a:bodyPr/>
          <a:lstStyle/>
          <a:p>
            <a:pPr algn="l"/>
            <a:r>
              <a:rPr lang="en-US" sz="1800" dirty="0">
                <a:hlinkClick r:id="rId2"/>
              </a:rPr>
              <a:t>https://www.youtube.com/watch?v=ZnZSAx0lFHg&amp;t=8s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en-US" sz="1800" dirty="0">
                <a:hlinkClick r:id="rId3"/>
              </a:rPr>
              <a:t>https://www.youtube.com/watch?v=wXU9KHKB47w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en-US" sz="1800" dirty="0">
                <a:hlinkClick r:id="rId4"/>
              </a:rPr>
              <a:t>https://youtu.be/ekAJuQ0TMHQ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en-US" sz="1800" dirty="0">
                <a:hlinkClick r:id="rId5"/>
              </a:rPr>
              <a:t>https://lemuzika.pro/search/</a:t>
            </a:r>
            <a:r>
              <a:rPr lang="ru-RU" sz="1800" dirty="0">
                <a:hlinkClick r:id="rId5"/>
              </a:rPr>
              <a:t>Три%20хлопка%20над%20головой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en-US" sz="1800" dirty="0">
                <a:hlinkClick r:id="rId6"/>
              </a:rPr>
              <a:t>https://lemuzika.pro/search/</a:t>
            </a:r>
            <a:r>
              <a:rPr lang="ru-RU" sz="1800" dirty="0">
                <a:hlinkClick r:id="rId6"/>
              </a:rPr>
              <a:t>шел%20козел%20по%20лесу</a:t>
            </a:r>
            <a:endParaRPr lang="ru-RU" sz="1800" dirty="0"/>
          </a:p>
          <a:p>
            <a:pPr algn="l"/>
            <a:endParaRPr lang="ru-RU" sz="1800" dirty="0"/>
          </a:p>
          <a:p>
            <a:pPr algn="l"/>
            <a:r>
              <a:rPr lang="en-US" sz="1800" dirty="0">
                <a:hlinkClick r:id="rId7"/>
              </a:rPr>
              <a:t>https://lemuzika.pro/search/</a:t>
            </a:r>
            <a:r>
              <a:rPr lang="ru-RU" sz="1800" dirty="0">
                <a:hlinkClick r:id="rId7"/>
              </a:rPr>
              <a:t>у%20жирафа%20пятна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950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3EFD8-6129-8307-0BEB-2BBB8388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9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01F925D-36DD-FA4D-C0D6-65DF0CCD2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801283">
            <a:off x="475860" y="636315"/>
            <a:ext cx="2322388" cy="30965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A8E085-169A-4CD7-D277-55355A31912D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5515" y="877077"/>
            <a:ext cx="2972970" cy="22297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0194AF-F2C0-845C-D1BA-2C10EDDFF2E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27890">
            <a:off x="6269511" y="1037741"/>
            <a:ext cx="2319823" cy="30930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01C441-41DB-DC3F-5D46-396135D1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 r="-498"/>
          <a:stretch/>
        </p:blipFill>
        <p:spPr>
          <a:xfrm>
            <a:off x="753532" y="3685591"/>
            <a:ext cx="2584581" cy="2052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43BCD8-93F3-9178-DEFA-595B9C70C260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10448" y="3797559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877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235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ГБОУ ЛО «Сланцевская школа-интернат»</vt:lpstr>
      <vt:lpstr>Слайд 2</vt:lpstr>
      <vt:lpstr>       Динамические паузы - это подвижные, хороводные, пальчиковые игры, физкультурные минутки, проводятся для всех детей в течении 2-3 минут     Цель:  </vt:lpstr>
      <vt:lpstr>Слайд 4</vt:lpstr>
      <vt:lpstr> Требования </vt:lpstr>
      <vt:lpstr> Пальчиковые игры </vt:lpstr>
      <vt:lpstr>Слайд 7</vt:lpstr>
      <vt:lpstr>Ссылки на двигательные паузы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ЛО «Сланцевская школа-интернат»</dc:title>
  <dc:creator>Ольга Воробьева</dc:creator>
  <cp:lastModifiedBy>Марина</cp:lastModifiedBy>
  <cp:revision>6</cp:revision>
  <dcterms:created xsi:type="dcterms:W3CDTF">2022-06-13T08:29:55Z</dcterms:created>
  <dcterms:modified xsi:type="dcterms:W3CDTF">2022-06-15T09:42:42Z</dcterms:modified>
</cp:coreProperties>
</file>