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3" r:id="rId4"/>
    <p:sldId id="264" r:id="rId5"/>
    <p:sldId id="265" r:id="rId6"/>
    <p:sldId id="256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322" autoAdjust="0"/>
  </p:normalViewPr>
  <p:slideViewPr>
    <p:cSldViewPr>
      <p:cViewPr varScale="1">
        <p:scale>
          <a:sx n="62" d="100"/>
          <a:sy n="6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8035-7D4F-4455-8BFE-C84929DA17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24C3C-6238-4502-91D0-F1ED780A9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4C3C-6238-4502-91D0-F1ED780A9A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6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4C3C-6238-4502-91D0-F1ED780A9A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8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8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2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2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37A8-5FF7-4916-BCE7-C5804E7ACBD0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1229-EB69-4A60-967E-D805C658D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6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СУМКИ\скопируйте-инструменты-космоса-изображения-203699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"/>
            <a:ext cx="8424936" cy="764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ЛО «</a:t>
            </a:r>
            <a:r>
              <a:rPr lang="ru-RU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Сланцевская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– интернат»</a:t>
            </a:r>
            <a:endParaRPr lang="ru-RU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1764704" y="764704"/>
            <a:ext cx="10801200" cy="44644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предприятие города Сланцы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«Перспектива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6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акции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«Неделя без турникетов»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17.10.18 г.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12 – 13 лет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Подготовила: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Талькина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С.Е., воспитатель 6 класса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Сланцы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Ленинградская область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veta\Рабочий стол\СУМКИ\скопируйте-инструменты-космоса-изображения-203699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4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9178" y="322391"/>
            <a:ext cx="6617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экскурсии: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представлений об основах организации труда и производства на швейном кожгалантерейном предприятии.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образовательные: познакомить обучающихся с технологией производственного процесса изготовления сумок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развивающие: развить познавательный интерес к швейному делу, творческое мышление;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воспитательные:  воспитывать чувство уважения к культуре труда, внимательность, активность.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коррекционные: развивать речь  обучающихся.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veta\Рабочий стол\СУМКИ\скопируйте-инструменты-космоса-изображения-203699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455" y="188640"/>
            <a:ext cx="65527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«Перспектива»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05.10.2010 года и находится по адресу: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Сланцы, ул. Северная, д.1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Основной вид деятельности: производство чемоданов,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дамских сумок, дорожных аксессуаров и аналогичных изделий из кожи и других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Средняя численность рабочих: 70 человек.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Генеральный директор предприятия: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Кириллова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 Сергеевна.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80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СУМКИ\586754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29200"/>
            <a:ext cx="298782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veta\Рабочий стол\СУМКИ\27162249_images_4524628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655272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швейной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быстроходными швейными машинами, с механизацией процесса раскроя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кожаных изделий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различных приспособлений и механизмов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швейном кожгалантерейном  предприятии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и применяются новые приемы при пошиве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кожаных изделий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Детали изделий соединяют не только ниточным способом, но и при помощи сварных машин или различных клеящих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сумок, чемоданов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др.изделий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 состоит из трех основных этапов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модели , изготовление лекал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раскрою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пошив изделия и его окончательная отделка.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выполняются в разных цехах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экспериментальном, подготовительном, раскройном, швейном, отделочном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 Дина Сергеевна проводила ребят в эти цеха, где подробно рассказала о всех      выполняемых операциях.  Показала  готовую                                кожгалантерейную  продукцию.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veta\Рабочий стол\СУМКИ\versado_20170620_shuk_tutby_phsl_3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77072"/>
            <a:ext cx="741682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цеха: своевременное </a:t>
            </a:r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высококачественное проектирование моделей и их </a:t>
            </a:r>
            <a:endParaRPr lang="ru-RU" dirty="0" smtClean="0">
              <a:solidFill>
                <a:srgbClr val="00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запуску в производство, включающая в себя: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конструкторскую и технологическую проработку моделей;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оптимальных режимов технологического процесса;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лекал, градацию (техническое размножение) лекал;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расхода всех используемых для изготовления изделий материалов;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типовых раскладок лекал, трафаретов, светокопий;</a:t>
            </a:r>
          </a:p>
          <a:p>
            <a:pPr lvl="0"/>
            <a:r>
              <a:rPr lang="ru-RU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технической документации на модели</a:t>
            </a:r>
            <a:r>
              <a:rPr lang="ru-RU" dirty="0" smtClean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6237312"/>
            <a:ext cx="2123728" cy="6697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цех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Sveta\Рабочий стол\СУМКИ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0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 такие  красивые, удобные и лёгкие  сумки  изготавливают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ООО «Перспектива»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veta\Рабочий стол\СУМКИ\s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Дина Сергеевна рассказала, что кожгалантерейная продукция, выпускаемая 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ООО 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ерспектива»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пользуются большим спросом     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отправляется  на реализацию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           России.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veta\Рабочий стол\DSC06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/>
          <a:stretch/>
        </p:blipFill>
        <p:spPr bwMode="auto">
          <a:xfrm>
            <a:off x="0" y="-175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892480" cy="249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Экскурсия была очень познавательной и интересной.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Ребятам всё объяснили, рассказали в доступной  форме.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По ходу проведения экскурсии ребята задавали интересующие их вопросы.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Многие изъявили желание после окончания ОУ обучиться данной профессии и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работать на предприятии ООО «Перспектива»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441</Words>
  <Application>Microsoft Office PowerPoint</Application>
  <PresentationFormat>Экран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2018-10-22T13:11:02Z</dcterms:created>
  <dcterms:modified xsi:type="dcterms:W3CDTF">2018-10-22T15:16:25Z</dcterms:modified>
</cp:coreProperties>
</file>