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alphaModFix amt="4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c5/0007b96c-34bf7966/hello_html_dcca8a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2420888"/>
            <a:ext cx="5130490" cy="3862695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15616" y="404664"/>
            <a:ext cx="7200800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Mistral" pitchFamily="66" charset="0"/>
              </a:rPr>
              <a:t>УРОК  РУЧНОГО  ТРУДА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Mistral" pitchFamily="66" charset="0"/>
              </a:rPr>
              <a:t>3 КЛАСС</a:t>
            </a:r>
            <a:endParaRPr lang="ru-RU" sz="4400" b="1" dirty="0">
              <a:solidFill>
                <a:schemeClr val="tx1"/>
              </a:solidFill>
              <a:latin typeface="Mistral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4008" y="4581128"/>
            <a:ext cx="4896544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Волкова И.В.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ds04.infourok.ru/uploads/ex/0364/0001b113-275c68ac/img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396536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05800" cy="4104456"/>
          </a:xfrm>
        </p:spPr>
        <p:txBody>
          <a:bodyPr>
            <a:normAutofit/>
          </a:bodyPr>
          <a:lstStyle/>
          <a:p>
            <a:r>
              <a:rPr lang="ru-RU" dirty="0" smtClean="0"/>
              <a:t>Мухи белые хотят  </a:t>
            </a:r>
            <a:br>
              <a:rPr lang="ru-RU" dirty="0" smtClean="0"/>
            </a:br>
            <a:r>
              <a:rPr lang="ru-RU" dirty="0" smtClean="0"/>
              <a:t>Замести тропинки;</a:t>
            </a:r>
            <a:br>
              <a:rPr lang="ru-RU" dirty="0" smtClean="0"/>
            </a:br>
            <a:r>
              <a:rPr lang="ru-RU" dirty="0" smtClean="0"/>
              <a:t>Эти мухи не жужжат,</a:t>
            </a:r>
            <a:br>
              <a:rPr lang="ru-RU" dirty="0" smtClean="0"/>
            </a:br>
            <a:r>
              <a:rPr lang="ru-RU" dirty="0" smtClean="0"/>
              <a:t>Ведь они….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2" name="Picture 2" descr="https://png.pngtree.com/element_origin_min_pic/16/10/28/18429364247dec0fa5404048860e870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212976"/>
            <a:ext cx="3310930" cy="3336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соседними углами 1"/>
          <p:cNvSpPr/>
          <p:nvPr/>
        </p:nvSpPr>
        <p:spPr>
          <a:xfrm>
            <a:off x="179512" y="404664"/>
            <a:ext cx="8712968" cy="936104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b="1" dirty="0" smtClean="0">
                <a:solidFill>
                  <a:schemeClr val="tx1"/>
                </a:solidFill>
              </a:rPr>
              <a:t>Весёлая снежинка</a:t>
            </a:r>
            <a:endParaRPr lang="ru-RU" sz="8000" b="1" dirty="0">
              <a:solidFill>
                <a:schemeClr val="tx1"/>
              </a:solidFill>
            </a:endParaRPr>
          </a:p>
        </p:txBody>
      </p:sp>
      <p:pic>
        <p:nvPicPr>
          <p:cNvPr id="15362" name="Picture 2" descr="C:\Users\reGina\Desktop\pcy_CTrH-C0.jpg"/>
          <p:cNvPicPr>
            <a:picLocks noChangeAspect="1" noChangeArrowheads="1"/>
          </p:cNvPicPr>
          <p:nvPr/>
        </p:nvPicPr>
        <p:blipFill>
          <a:blip r:embed="rId3" cstate="print"/>
          <a:srcRect l="13597" r="6181" b="10116"/>
          <a:stretch>
            <a:fillRect/>
          </a:stretch>
        </p:blipFill>
        <p:spPr bwMode="auto">
          <a:xfrm>
            <a:off x="2051720" y="2060848"/>
            <a:ext cx="5400600" cy="45383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305800" cy="5544616"/>
          </a:xfrm>
        </p:spPr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План  </a:t>
            </a:r>
            <a:r>
              <a:rPr lang="ru-RU" sz="36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работы__________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 Рассмотреть изделие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Нарезать полоски разной длины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Обвести по шаблону два круга и вырезать их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Склеить лучики снежинки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5. Приклеить лучики к основанию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6. Склеить основания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7. Оформить снежинку (нарисовать глазки, улыбку)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reGina\Desktop\miA9z28YUK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6984776" cy="58165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eGina\Desktop\bHuPt4bkHf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1400" y="781050"/>
            <a:ext cx="7061200" cy="5295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eGina\Desktop\pcy_CTrH-C0.jpg"/>
          <p:cNvPicPr>
            <a:picLocks noChangeAspect="1" noChangeArrowheads="1"/>
          </p:cNvPicPr>
          <p:nvPr/>
        </p:nvPicPr>
        <p:blipFill>
          <a:blip r:embed="rId2" cstate="print"/>
          <a:srcRect b="8876"/>
          <a:stretch>
            <a:fillRect/>
          </a:stretch>
        </p:blipFill>
        <p:spPr bwMode="auto">
          <a:xfrm>
            <a:off x="395536" y="692696"/>
            <a:ext cx="8112901" cy="5544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eGina\Desktop\rA4UR_allho.jpg"/>
          <p:cNvPicPr>
            <a:picLocks noChangeAspect="1" noChangeArrowheads="1"/>
          </p:cNvPicPr>
          <p:nvPr/>
        </p:nvPicPr>
        <p:blipFill>
          <a:blip r:embed="rId2" cstate="print"/>
          <a:srcRect b="8475"/>
          <a:stretch>
            <a:fillRect/>
          </a:stretch>
        </p:blipFill>
        <p:spPr bwMode="auto">
          <a:xfrm>
            <a:off x="251520" y="692696"/>
            <a:ext cx="849694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18</Words>
  <Application>Microsoft Office PowerPoint</Application>
  <PresentationFormat>Экран (4:3)</PresentationFormat>
  <Paragraphs>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Мухи белые хотят   Замести тропинки; Эти мухи не жужжат, Ведь они…. </vt:lpstr>
      <vt:lpstr>Слайд 4</vt:lpstr>
      <vt:lpstr>                          План  работы__________ 1. Рассмотреть изделие 2. Нарезать полоски разной длины 3. Обвести по шаблону два круга и вырезать их 4. Склеить лучики снежинки 5. Приклеить лучики к основанию 6. Склеить основания 7. Оформить снежинку (нарисовать глазки, улыбку)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reGina</dc:creator>
  <cp:lastModifiedBy>Microsoft Office</cp:lastModifiedBy>
  <cp:revision>7</cp:revision>
  <dcterms:created xsi:type="dcterms:W3CDTF">2018-12-05T13:49:58Z</dcterms:created>
  <dcterms:modified xsi:type="dcterms:W3CDTF">2018-12-07T11:28:11Z</dcterms:modified>
</cp:coreProperties>
</file>