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8" r:id="rId13"/>
    <p:sldId id="279" r:id="rId14"/>
    <p:sldId id="280" r:id="rId15"/>
    <p:sldId id="281" r:id="rId16"/>
    <p:sldId id="282" r:id="rId17"/>
    <p:sldId id="283" r:id="rId18"/>
    <p:sldId id="273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oszone.ru/figs/u/72715/091103171819/paint-01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Инструменты графического редактора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Paint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11" descr="Безымянный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051720" y="1916832"/>
            <a:ext cx="5231504" cy="27628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75000"/>
              </a:schemeClr>
            </a:solidFill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85184"/>
            <a:ext cx="832167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«Кривая»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Инструмент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«Кривая»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дает возможность рисовать всевозможные дуги. Для того чтобы нарисовать кривую линию, выполним следующие действия: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перейдите в группу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«Фигуры»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                              и из библиотеки фигур выберите инструмент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«Кривая»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;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Нажмите на кнопку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«Толщина»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и выберите размер, определяющий ее толщину.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В группе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«Цвета»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выберите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«Цвет 1»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тот цвет, который нужен для рисования линии и с помощью указателя мыши проведите линию в области рисования.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Чтобы рисовать цветом 2 (цветом фона), нажмите на правую кнопку мыши и удерживайте ее во время перемещения указателя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После того как прямая линия будет проведена, нажмите на области изображения, где требуется разместить изгиб, и переместите указатель мыши нужную сторону для придания дуге нужного изгиба.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5" name="Рисунок 4" descr="группа Фигуры 1.jpg"/>
          <p:cNvPicPr>
            <a:picLocks noChangeAspect="1"/>
          </p:cNvPicPr>
          <p:nvPr/>
        </p:nvPicPr>
        <p:blipFill>
          <a:blip r:embed="rId2"/>
          <a:srcRect t="23214"/>
          <a:stretch>
            <a:fillRect/>
          </a:stretch>
        </p:blipFill>
        <p:spPr>
          <a:xfrm>
            <a:off x="6858016" y="2000240"/>
            <a:ext cx="2106584" cy="714380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rot="5400000" flipH="1" flipV="1">
            <a:off x="6643702" y="2285992"/>
            <a:ext cx="500066" cy="35719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5005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Рисование всевозможных фигур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С помощью графического редактора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на свое изображение можно добавлять различные фигуры. В этой версии графического редактора пополнена библиотека фигур. К стандартным эллипсу, прямоугольнику, вектору, кривой, многограннику и скругленному прямоугольнику добавилось еще 17 фигур. Среди новых фигур можно отметить: треугольник равнобедренный, треугольник прямоугольный, ромб, пяти- и шестиугольник, стрелки вправо, влево, вверх и вниз, звезда четырех- и пятиугольная, звезда Давида, прямоугольный, круглый и «думающий» пузыри для комиксов, сердце и молния. Если требуется создать собственную фигуру, можно воспользоваться инструментом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«Многоугольник»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42926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группа Фигуры 1.jpg"/>
          <p:cNvPicPr>
            <a:picLocks noChangeAspect="1"/>
          </p:cNvPicPr>
          <p:nvPr/>
        </p:nvPicPr>
        <p:blipFill>
          <a:blip r:embed="rId3"/>
          <a:srcRect t="23214" r="46429"/>
          <a:stretch>
            <a:fillRect/>
          </a:stretch>
        </p:blipFill>
        <p:spPr>
          <a:xfrm>
            <a:off x="4786314" y="4714884"/>
            <a:ext cx="2428892" cy="1537537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4572000" y="4857760"/>
            <a:ext cx="1857388" cy="2857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Для добавления фигуры на рисунок сделаем следующие действия:</a:t>
            </a:r>
          </a:p>
          <a:p>
            <a:pPr lvl="0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перейдите в группу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«Фигуры»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и из библиотеки фигур выберите готовую фигуру;</a:t>
            </a:r>
          </a:p>
          <a:p>
            <a:pPr lvl="0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нарисовать фигуру, достаточно только перетащить указатель мыши.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Чтобы нарисовать фигуру с равными сторонами, зажмите кнопку SHIFT и перетащите указатель мыши в нужном направлении.</a:t>
            </a:r>
          </a:p>
          <a:p>
            <a:pPr lvl="0"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Выделив фигуру, можно выполнить следующие действия: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изменить стиль фигуры, в группе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«Фигуры»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нажмите на кнопку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«Контур»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стиль линии.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Нажмите на кнопку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«Размер»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и выберите размер, определяющий ее толщину;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В группе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«Цвета»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выберите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«Цвет 1»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тот цвет, который нужен для рисования линии и с помощью указателя мыши проведите линию в области рисования.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«Цвет 2»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является цветом заливки фигуры.</a:t>
            </a:r>
          </a:p>
          <a:p>
            <a:pPr lvl="1"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изменить стиль фигуры, в группе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«Фигуры»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нажмите на кнопку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«Контур»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стиль фигуры.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42926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3143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«Заливка»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Существуют семь разновидностей заливки: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Нет/отсутствует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Однотонный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Пастель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Маркер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Масло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Карандаш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Акварель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000636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Инструмент Заливка 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1428736"/>
            <a:ext cx="595317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«Надпись»</a:t>
            </a:r>
            <a:endParaRPr lang="ru-RU" sz="2400" dirty="0" smtClean="0"/>
          </a:p>
          <a:p>
            <a:pPr lvl="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В графическом редакторе </a:t>
            </a:r>
            <a:r>
              <a:rPr lang="ru-RU" sz="19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 можно добавлять текст или сообщения к любому изображению. Для этих целей предназначен инструмент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«Надпись»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 . Чтобы использовать этот инструмент, выполните следующие действия: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перейдите в группу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«Инструменты»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457200" lvl="0" indent="-45720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         и выберите инструмент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«Надпись»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 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Перетащите указатель мыши на ту область рисования, где должен находиться текст;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В появившейся группе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«Инструменты ввода текста»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, на вкладке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«Текст»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, при помощи раскрывающегося списка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«Семейство шрифтов»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и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«Размер шрифта»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можно выбрать шрифт и его размер. Кнопки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«Полужирный»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,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«Курсив»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«Подчеркнутый»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и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«Зачеркнутый»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отвечают за начертание текста. В группе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«Фон»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можно сделать текст прозрачным.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В группе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«Цвета»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 выберите 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«Цвет 1»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тот цвет, который нужен для текста;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В появившемся поле для ввода введите текст, который нужно </a:t>
            </a:r>
          </a:p>
          <a:p>
            <a:pPr marL="457200" lvl="0" indent="-457200">
              <a:buNone/>
            </a:pP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</a:rPr>
              <a:t>         добавить</a:t>
            </a:r>
            <a:r>
              <a:rPr lang="ru-RU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286388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Инструмент Надпись 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857232"/>
            <a:ext cx="503187" cy="547686"/>
          </a:xfrm>
          <a:prstGeom prst="rect">
            <a:avLst/>
          </a:prstGeom>
        </p:spPr>
      </p:pic>
      <p:pic>
        <p:nvPicPr>
          <p:cNvPr id="8" name="Рисунок 7" descr="Группа Инструменты 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520" y="1896424"/>
            <a:ext cx="1000132" cy="1151231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4714876" y="2357430"/>
            <a:ext cx="3429024" cy="35719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Выбор и изменение объектов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При работе с графическим редактором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может появиться необходимость изменения части изображения или объекта. Для этого нужно выделить часть изображения, после чего внести те изменения, которые необходимо.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Можно выполнить следующие действия: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Изменить размер объекта;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Переместить или скопировать объект;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Повернуть объект;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Обрезать изображение;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Оставить только выделенный фрагмент.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507207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«Выделение»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36587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Инструмент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«Выделение»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 предназначен для выделения фрагмента рисунка, который может иметь произвольную форму. Чтобы выделить часть изображения для изменения, выполним следующие действия:</a:t>
            </a:r>
          </a:p>
          <a:p>
            <a:pPr marL="636587" lvl="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Нарисуйте любой объект в области рисования;</a:t>
            </a:r>
          </a:p>
          <a:p>
            <a:pPr marL="636587" lvl="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Нажмите на стрелку рядом с инструментом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«Выделение»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на вкладке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в группе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«Изображение»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636587" lvl="0" indent="-45720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по стрелке раскрываются все способы выделения </a:t>
            </a:r>
          </a:p>
          <a:p>
            <a:pPr marL="636587" lvl="0" indent="-457200">
              <a:buFont typeface="+mj-lt"/>
              <a:buAutoNum type="arabicPeriod"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4429132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Инструмент Выделени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1071546"/>
            <a:ext cx="785818" cy="969420"/>
          </a:xfrm>
          <a:prstGeom prst="rect">
            <a:avLst/>
          </a:prstGeom>
        </p:spPr>
      </p:pic>
      <p:pic>
        <p:nvPicPr>
          <p:cNvPr id="8" name="Рисунок 7" descr="группа Изображения 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0" y="4429132"/>
            <a:ext cx="2981325" cy="1609725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>
            <a:off x="2214546" y="4357694"/>
            <a:ext cx="2428892" cy="1143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57216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1800" dirty="0" smtClean="0"/>
              <a:t>3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  Можно выполнить одно из следующих действий:</a:t>
            </a:r>
          </a:p>
          <a:p>
            <a:pPr marL="447675" lvl="1" indent="-268288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выделить квадратную или прямоугольную область на изображении, можно воспользоваться командой 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«Прямоугольное выделение»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 и перетащить указатель для выделения части изображения, с которой будет вестись дальнейшая работа.</a:t>
            </a:r>
          </a:p>
          <a:p>
            <a:pPr marL="447675" lvl="1" indent="-268288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выделить область произвольной формы на изображении, можно воспользоваться командой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«Выделение произвольной области»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 и перетащить указатель для выделения части изображения, с которой будет вестись дальнейшая работа.</a:t>
            </a:r>
          </a:p>
          <a:p>
            <a:pPr marL="447675" lvl="1" indent="-268288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выделить все изображение, можно воспользоваться командой 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«Выделить все»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 или применить комбинацию клавиш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Ctrl+A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447675" lvl="1" indent="-268288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выделить все изображение за исключением выделенной в данный момент области, можно воспользоваться командой 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«Обратить выделение»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447675" lvl="1" indent="-268288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Для удаления выбранного объекта, можно воспользоваться командой 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«Удалить»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 или нажать на кнопку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Delete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447675" lvl="1" indent="-268288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включить цвет фона в выделение, нужно снять флажок            с опции 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</a:rPr>
              <a:t>«Прозрачное выделение»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 При вставке выделенного объекта </a:t>
            </a:r>
          </a:p>
          <a:p>
            <a:pPr marL="447675" lvl="1" indent="-268288">
              <a:buNone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цвет фона будет включен и отображен за вставленным объектом.</a:t>
            </a:r>
          </a:p>
          <a:p>
            <a:pPr>
              <a:buNone/>
            </a:pPr>
            <a:endParaRPr lang="ru-RU" sz="19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286388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«Обрезка»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При помощи инструмента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«Обрезка»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 можно так обрезать изображения, чтобы после выполнения действий отображалась только выделенная часть. С помощью этого инструмента можно так изменить изображение, что в итоге будет виден только лишь выделенный объект.</a:t>
            </a:r>
          </a:p>
          <a:p>
            <a:pPr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Для использования этого инструмента воспользуемся следующими действиями: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Нарисуйте любой объект в области рисования;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Выделите объект, который нужно будет обрезать любым из способов, описанным выше;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в группе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«Изображение»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marL="457200" lvl="0" indent="-457200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   выберите инструмент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«Обрезать».</a:t>
            </a:r>
          </a:p>
          <a:p>
            <a:pPr marL="457200" lvl="0" indent="-457200">
              <a:buNone/>
            </a:pPr>
            <a:endParaRPr lang="ru-RU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57200" lvl="0" indent="-457200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   Для того чтобы сохранить обрезанное изображение в виде нового файла, нажмите на кнопку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 и выберите команду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«Сохранить как»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и сохраните рисунок так, как описывалось выше.</a:t>
            </a:r>
          </a:p>
          <a:p>
            <a:pPr marL="457200" indent="-457200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  Сохранение обрезанного изображения в виде нового файла изображения препятствует перезаписи исходного файла </a:t>
            </a:r>
          </a:p>
          <a:p>
            <a:pPr marL="457200" indent="-457200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   изображения.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4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500702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группа Изображения 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3571876"/>
            <a:ext cx="2000264" cy="1080014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4714876" y="3786190"/>
            <a:ext cx="2214578" cy="42862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350046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«Поворот»</a:t>
            </a:r>
            <a:endParaRPr lang="ru-RU" sz="31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Инструмент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«Поворот»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 дает возможность зеркально отобразить выделенный фрагмент или весь рисунок относительно вертикальной или горизонтальной оси, а также повернуть его на 90 или 180 градусов. Для того чтобы повернуть рисунок сделаем следующее:</a:t>
            </a:r>
          </a:p>
          <a:p>
            <a:pPr>
              <a:buNone/>
            </a:pPr>
            <a:endParaRPr lang="ru-RU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715963" lvl="0" indent="-358775">
              <a:buFont typeface="+mj-lt"/>
              <a:buAutoNum type="arabicPeriod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Нарисуйте любой объект в области рисования;</a:t>
            </a:r>
          </a:p>
          <a:p>
            <a:pPr marL="715963" lvl="0" indent="-358775">
              <a:buFont typeface="+mj-lt"/>
              <a:buAutoNum type="arabicPeriod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Выделите объект, который нужно будет обрезать любым из способов, описанным выше;</a:t>
            </a:r>
          </a:p>
          <a:p>
            <a:pPr marL="715963" lvl="0" indent="-358775">
              <a:buFont typeface="+mj-lt"/>
              <a:buAutoNum type="arabicPeriod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в группе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«Изображения»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нажмите на кнопку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sz="2600" b="1" dirty="0" err="1" smtClean="0">
                <a:solidFill>
                  <a:schemeClr val="accent2">
                    <a:lumMod val="50000"/>
                  </a:schemeClr>
                </a:solidFill>
              </a:rPr>
              <a:t>Поворнуть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и выберите то действие, которое нужно применить для выделенного фрагмента.</a:t>
            </a: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42926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группа Изображения 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5072074"/>
            <a:ext cx="2513858" cy="1357322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3500430" y="4429132"/>
            <a:ext cx="1643074" cy="142876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Стандартные операции с графическим редактором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Paint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того чтобы открыть </a:t>
            </a:r>
            <a:r>
              <a:rPr lang="ru-RU" sz="2400" b="1" spc="50" dirty="0" err="1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Paint</a:t>
            </a: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необходимо:</a:t>
            </a:r>
          </a:p>
          <a:p>
            <a:pPr lvl="0">
              <a:buNone/>
            </a:pP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Нажать на кнопку меню «</a:t>
            </a:r>
            <a:r>
              <a:rPr lang="ru-RU" sz="2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Пуск</a:t>
            </a: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», открыть пункт «</a:t>
            </a:r>
            <a:r>
              <a:rPr lang="ru-RU" sz="2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Все программы</a:t>
            </a: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», после чего открыть папку «</a:t>
            </a:r>
            <a:r>
              <a:rPr lang="ru-RU" sz="2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Стандартные</a:t>
            </a: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 и выбрать «</a:t>
            </a:r>
            <a:r>
              <a:rPr lang="ru-RU" sz="24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Paint</a:t>
            </a:r>
            <a:r>
              <a:rPr lang="ru-RU" sz="2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</a:p>
          <a:p>
            <a:pPr lvl="0">
              <a:buNone/>
            </a:pPr>
            <a:endParaRPr lang="ru-RU" sz="2800" b="1" spc="50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>
              <a:buNone/>
            </a:pPr>
            <a:r>
              <a:rPr lang="ru-RU" sz="28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результате </a:t>
            </a:r>
          </a:p>
          <a:p>
            <a:pPr lvl="0">
              <a:buNone/>
            </a:pPr>
            <a:r>
              <a:rPr lang="ru-RU" sz="28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откроется</a:t>
            </a:r>
          </a:p>
          <a:p>
            <a:pPr lvl="0">
              <a:buNone/>
            </a:pPr>
            <a:r>
              <a:rPr lang="ru-RU" sz="28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следующее </a:t>
            </a:r>
          </a:p>
          <a:p>
            <a:pPr lvl="0">
              <a:buNone/>
            </a:pPr>
            <a:r>
              <a:rPr lang="ru-RU" sz="28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окно 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*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143248"/>
            <a:ext cx="492920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/>
          <p:nvPr/>
        </p:nvCxnSpPr>
        <p:spPr>
          <a:xfrm>
            <a:off x="1785918" y="5572140"/>
            <a:ext cx="857256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группа Изображения 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500570"/>
            <a:ext cx="2513858" cy="135732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«Изменить размер»</a:t>
            </a:r>
            <a:endParaRPr lang="ru-RU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    При помощи инструмента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«Изменить размера»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 можно изменять размер для всего изображения, выделенного объекта или фрагмента изображения. Также при помощи инструмента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«Изменить размер»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можно наклонить выделенный объект, чтобы он отображался под углом. Причем в новом графическом редакторе </a:t>
            </a:r>
            <a:r>
              <a:rPr lang="ru-RU" sz="22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появилась возможность изменять размер изображения не только в процентном соотношении, но и изменять размер сообщения, указывая новый размер в пикселях.</a:t>
            </a: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542926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 rot="16200000" flipH="1">
            <a:off x="4107653" y="3679033"/>
            <a:ext cx="2143140" cy="50006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изменить размер всего изображения, выполним следующие действия:</a:t>
            </a:r>
          </a:p>
          <a:p>
            <a:pPr marL="514350" lvl="0" indent="-334963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в группе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«Изображение»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выберите инструмент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«Изменить размер»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514350" lvl="0" indent="-334963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появившемся диалоговом окне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«Изменение размеров и наклона»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установите флажок на опции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«Сохранить пропорции»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для того, чтобы сохранялись пропорции изображения при изменении его размера. В том случае, если этот флажок установлен, вам достаточно указать только ширину рисунка или высоту. Значение в другом поле области изменения размера будет установлено автоматически;</a:t>
            </a:r>
          </a:p>
          <a:p>
            <a:pPr marL="514350" lvl="0" indent="-334963">
              <a:buFont typeface="+mj-lt"/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 области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«Изменить размер»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лучше выбрать параметр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«Пиксели»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и указать новую ширину изображения в поле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«По горизонтали»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или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«По вертикали»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После выполнения изменений нажмите на кнопку 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«ОК»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42926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Изменение размера области рисования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indent="-16351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В графическом редакторе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изменить размер области рисования можно несколькими способами:</a:t>
            </a:r>
          </a:p>
          <a:p>
            <a:pPr lvl="0" indent="-16351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Чтобы увеличить или уменьшить размер области рисования, перетащите один из маленьких белых квадратов в углах области рисования до установки нужного размера;</a:t>
            </a:r>
          </a:p>
          <a:p>
            <a:pPr lvl="0" indent="-16351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Чтобы изменить размер области рисования путем ввода определенного значения, нажмите на кнопку 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команду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«Свойства»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для открытия диалогового окна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«Свойства изображения»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 В этом диалоговом окне, в полях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«Ширина»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и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«Высота»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введите новые значения ширины и высоты, после чего нажмите на кнопку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«ОК»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ru-RU" sz="20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00636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Инструмент «Экранная лупа»</a:t>
            </a:r>
            <a:endParaRPr lang="ru-RU" sz="2400" dirty="0" smtClean="0"/>
          </a:p>
          <a:p>
            <a:pPr marL="514350" indent="-334963">
              <a:buFont typeface="+mj-lt"/>
              <a:buAutoNum type="arabicPeriod"/>
            </a:pPr>
            <a:r>
              <a:rPr lang="ru-RU" sz="2000" dirty="0" smtClean="0"/>
              <a:t>При помощи инструмента </a:t>
            </a:r>
            <a:r>
              <a:rPr lang="ru-RU" sz="2000" b="1" dirty="0" smtClean="0"/>
              <a:t>«Экранная лупа»</a:t>
            </a:r>
            <a:r>
              <a:rPr lang="ru-RU" sz="2000" dirty="0" smtClean="0"/>
              <a:t>   в графическом редакторе </a:t>
            </a:r>
            <a:r>
              <a:rPr lang="ru-RU" sz="2000" dirty="0" err="1" smtClean="0"/>
              <a:t>Paint</a:t>
            </a:r>
            <a:r>
              <a:rPr lang="ru-RU" sz="2000" dirty="0" smtClean="0"/>
              <a:t> можно увеличить любую область изображения. Для использования этого инструмента делаем следующее:</a:t>
            </a:r>
          </a:p>
          <a:p>
            <a:pPr marL="514350" lvl="0" indent="-334963">
              <a:buFont typeface="+mj-lt"/>
              <a:buAutoNum type="arabicPeriod"/>
            </a:pPr>
            <a:r>
              <a:rPr lang="ru-RU" sz="2000" dirty="0" smtClean="0"/>
              <a:t>На вкладке </a:t>
            </a:r>
            <a:r>
              <a:rPr lang="ru-RU" sz="2000" b="1" dirty="0" smtClean="0"/>
              <a:t>«Главная»</a:t>
            </a:r>
            <a:r>
              <a:rPr lang="ru-RU" sz="2000" dirty="0" smtClean="0"/>
              <a:t> в группе </a:t>
            </a:r>
            <a:r>
              <a:rPr lang="ru-RU" sz="2000" b="1" dirty="0" smtClean="0"/>
              <a:t>«Инструменты»</a:t>
            </a:r>
          </a:p>
          <a:p>
            <a:pPr marL="514350" lvl="0" indent="-334963">
              <a:buNone/>
            </a:pPr>
            <a:r>
              <a:rPr lang="ru-RU" sz="2000" dirty="0" smtClean="0"/>
              <a:t>      выберите инструмент </a:t>
            </a:r>
            <a:r>
              <a:rPr lang="ru-RU" sz="2000" b="1" dirty="0" smtClean="0"/>
              <a:t>«Экранная лупа»</a:t>
            </a:r>
            <a:r>
              <a:rPr lang="ru-RU" sz="2000" dirty="0" smtClean="0"/>
              <a:t>;</a:t>
            </a:r>
          </a:p>
          <a:p>
            <a:pPr marL="514350" lvl="0" indent="-334963">
              <a:buFont typeface="+mj-lt"/>
              <a:buAutoNum type="arabicPeriod"/>
            </a:pPr>
            <a:r>
              <a:rPr lang="ru-RU" sz="2000" dirty="0" smtClean="0"/>
              <a:t>Переместите лупу и нажмите на левую кнопку для того </a:t>
            </a:r>
          </a:p>
          <a:p>
            <a:pPr marL="514350" lvl="0" indent="-334963">
              <a:buNone/>
            </a:pPr>
            <a:r>
              <a:rPr lang="ru-RU" sz="2000" dirty="0" smtClean="0"/>
              <a:t>       чтобы увеличить часть изображения в квадрате.</a:t>
            </a:r>
          </a:p>
          <a:p>
            <a:pPr lvl="0">
              <a:buNone/>
            </a:pPr>
            <a:r>
              <a:rPr lang="ru-RU" sz="2000" dirty="0" smtClean="0"/>
              <a:t>         Чтобы обратно уменьшить масштаб изображения, нажмите на   </a:t>
            </a:r>
          </a:p>
          <a:p>
            <a:pPr lvl="0">
              <a:buNone/>
            </a:pPr>
            <a:r>
              <a:rPr lang="ru-RU" sz="2000" dirty="0" smtClean="0"/>
              <a:t>          экранную лупу правой кнопкой мыши.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pic>
        <p:nvPicPr>
          <p:cNvPr id="6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214950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ИнструментЛупа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1571612"/>
            <a:ext cx="428623" cy="476248"/>
          </a:xfrm>
          <a:prstGeom prst="rect">
            <a:avLst/>
          </a:prstGeom>
        </p:spPr>
      </p:pic>
      <p:pic>
        <p:nvPicPr>
          <p:cNvPr id="8" name="Рисунок 7" descr="Группа Инструменты 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6644" y="2714620"/>
            <a:ext cx="1071570" cy="1233462"/>
          </a:xfrm>
          <a:prstGeom prst="rect">
            <a:avLst/>
          </a:prstGeom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5572132" y="3429000"/>
            <a:ext cx="2500330" cy="21431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107157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/>
            </a:r>
            <a:b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</a:br>
            <a: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Операции с созданием, открытием и сохранением изображений в графическом редакторе </a:t>
            </a:r>
            <a:r>
              <a:rPr lang="ru-RU" sz="27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Paint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fontScale="55000" lnSpcReduction="20000"/>
          </a:bodyPr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Создание нового изображения</a:t>
            </a:r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По умолчанию имя создаваемого файла –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Безымянный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. Сразу после запуска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его окно готово к созданию нового рисунка. Для создания рисунка нужно сделать следующее:</a:t>
            </a:r>
          </a:p>
          <a:p>
            <a:pPr lvl="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                     1. Нажать кнопку меню 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                     2. Выбрать пункт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«Создать»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Сохранение изображения</a:t>
            </a:r>
            <a:endParaRPr lang="ru-RU" sz="4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Закончив работу над рисунком, сохраним созданное изображение, дав ему подходящее имя и указав папку, в которой следует сохранить это изображение. Для этого сделайте следующее:</a:t>
            </a:r>
          </a:p>
          <a:p>
            <a:pPr lvl="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   Нажмите на кнопку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и выберите команду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«Сохранить»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В появившемся диалоге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«Сохранить как»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следует выбрать папку, в которую должен быть сохранен файл. Если требуется сохранить файл в новой папке, то ее можно создать непосредственно из этого диалога используя контекстное меню или кнопку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«Новая папка»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на панели действий. 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поле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«Имя файла»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 введите имя и нажмите на кнопку 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«Сохранить»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. Для отмены сохранения нужно нажать на кнопку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«Отмена»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000240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Открытие изображения</a:t>
            </a:r>
            <a:endParaRPr lang="ru-RU" sz="6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Вместо создания нового рисунка, в программе </a:t>
            </a:r>
            <a:r>
              <a:rPr lang="ru-RU" sz="50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 можно открыть существующий и внести в него изменения. Чтобы просмотреть или отредактировать рисунок, его нужно открыть. Для этого используется команда </a:t>
            </a:r>
            <a:r>
              <a:rPr lang="ru-RU" sz="5000" b="1" dirty="0" smtClean="0">
                <a:solidFill>
                  <a:schemeClr val="accent2">
                    <a:lumMod val="50000"/>
                  </a:schemeClr>
                </a:solidFill>
              </a:rPr>
              <a:t>«Открыть»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. Сделайте следующее:</a:t>
            </a:r>
          </a:p>
          <a:p>
            <a:pPr lvl="0" indent="-163513">
              <a:buFont typeface="Wingdings" pitchFamily="2" charset="2"/>
              <a:buChar char="Ø"/>
            </a:pP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Нажмите на кнопку Paint, а затем выберите команду </a:t>
            </a:r>
            <a:r>
              <a:rPr lang="ru-RU" sz="5000" b="1" dirty="0" smtClean="0">
                <a:solidFill>
                  <a:schemeClr val="accent2">
                    <a:lumMod val="50000"/>
                  </a:schemeClr>
                </a:solidFill>
              </a:rPr>
              <a:t>«Открыть»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5000" dirty="0">
              <a:solidFill>
                <a:schemeClr val="accent2">
                  <a:lumMod val="50000"/>
                </a:schemeClr>
              </a:solidFill>
            </a:endParaRPr>
          </a:p>
          <a:p>
            <a:pPr lvl="0" indent="-163513">
              <a:buFont typeface="Wingdings" pitchFamily="2" charset="2"/>
              <a:buChar char="Ø"/>
            </a:pP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диалоговом окне </a:t>
            </a:r>
            <a:r>
              <a:rPr lang="ru-RU" sz="5000" b="1" dirty="0" smtClean="0">
                <a:solidFill>
                  <a:schemeClr val="accent2">
                    <a:lumMod val="50000"/>
                  </a:schemeClr>
                </a:solidFill>
              </a:rPr>
              <a:t>«Открыть»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, передвигаясь по дереву каталогов, следует открыть папку, содержащую нужный файл. 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После 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того, как нужное изображение будет найдено, нужно его выделить, щелкнув на нем левой кнопкой мыши, что поместит его имя в строку для ввода имени файла и нажать на кнопку </a:t>
            </a:r>
            <a:r>
              <a:rPr lang="ru-RU" sz="5000" b="1" dirty="0" smtClean="0">
                <a:solidFill>
                  <a:schemeClr val="accent2">
                    <a:lumMod val="50000"/>
                  </a:schemeClr>
                </a:solidFill>
              </a:rPr>
              <a:t>«Открыть»</a:t>
            </a:r>
            <a:r>
              <a:rPr lang="ru-RU" sz="50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/>
            </a:r>
            <a:b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</a:br>
            <a:r>
              <a:rPr lang="ru-RU" sz="2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Операции с созданием, открытием и сохранением изображений в графическом редакторе </a:t>
            </a:r>
            <a:r>
              <a:rPr lang="ru-RU" sz="27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Paint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Рисование линий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«Карандаш»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Позволяет проводить тонкие произвольные линии или кривые. Для того чтобы воспользоваться этим инструментом, выполним следующие действия:</a:t>
            </a:r>
          </a:p>
          <a:p>
            <a:pPr lvl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   1. На вкладке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в группе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«Инструменты»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 lvl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нажмите левой кнопкой мыши на инструменте </a:t>
            </a:r>
          </a:p>
          <a:p>
            <a:pPr lvl="0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«Карандаш»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-</a:t>
            </a:r>
          </a:p>
          <a:p>
            <a:pPr lvl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</a:p>
          <a:p>
            <a:pPr lvl="0">
              <a:buNone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2. В группе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«Цвета»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                                             выберите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«Цвет 1»         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тот цвет, который нужен для рисования линии и с помощью указателя мыши проведите линию в области рисования.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     Чтобы рисовать цветом 2 (цветом фона), нажмите на правую кнопку мыши и удерживайте ее во время перемещения указателя.</a:t>
            </a:r>
          </a:p>
          <a:p>
            <a:pPr>
              <a:buNone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5357826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Инструмент Карандаш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9" y="3571876"/>
            <a:ext cx="410769" cy="571504"/>
          </a:xfrm>
          <a:prstGeom prst="rect">
            <a:avLst/>
          </a:prstGeom>
        </p:spPr>
      </p:pic>
      <p:pic>
        <p:nvPicPr>
          <p:cNvPr id="6" name="Рисунок 5" descr="Группа Инструменты 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65" y="2714620"/>
            <a:ext cx="1071570" cy="1233462"/>
          </a:xfrm>
          <a:prstGeom prst="rect">
            <a:avLst/>
          </a:prstGeom>
        </p:spPr>
      </p:pic>
      <p:pic>
        <p:nvPicPr>
          <p:cNvPr id="7" name="Рисунок 6" descr="группа Цвета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612" y="4143380"/>
            <a:ext cx="2205038" cy="684152"/>
          </a:xfrm>
          <a:prstGeom prst="rect">
            <a:avLst/>
          </a:prstGeom>
        </p:spPr>
      </p:pic>
      <p:pic>
        <p:nvPicPr>
          <p:cNvPr id="9" name="Рисунок 8" descr="Кнопка Цвет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72330" y="4214818"/>
            <a:ext cx="357190" cy="565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«Кисти»</a:t>
            </a:r>
            <a:endParaRPr lang="ru-RU" sz="4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4400" dirty="0" smtClean="0"/>
              <a:t>    </a:t>
            </a:r>
            <a:r>
              <a:rPr lang="ru-RU" sz="2400" dirty="0" smtClean="0"/>
              <a:t> 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В графическом редакторе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 операционной системы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</a:rPr>
              <a:t>Windows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 7 появилось целых девять разновидностей кисти, а именно: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Обычная кисть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, которую сделали более сглаженной;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Каллиграфическая кисть 1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, особенностью этой кисти является то, что при помощи нее можно рисовать с наклоном в 45 градусов влево;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Каллиграфическая кисть 2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, очень похожа на каллиграфическую кисть 1, но отличается она тем, что при использовании этой кисти выполняется наклон в 45 градусов вправо;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Баллончик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 не изменился по сравнению с предыдущими версиями графического редактора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</a:rPr>
              <a:t>Paint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Масляная кисть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, при помощи которой можно рисовать толстыми штрихами;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Пастельная кисть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 при использовании очень напоминает рисование обычным мелом или пастелью;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Маркер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 используется для того чтобы можно было закрашивать объекты наполовину, т.е. можно увидеть те элементы, которые располагаются под слоем маркера;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Обыкновенный карандаш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 имитирует работу карандаша со средней жесткостью, рисуя тонкие линии</a:t>
            </a:r>
          </a:p>
          <a:p>
            <a:pPr lvl="0">
              <a:buFont typeface="Wingdings" pitchFamily="2" charset="2"/>
              <a:buChar char="Ø"/>
            </a:pPr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</a:rPr>
              <a:t>Акварель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</a:rPr>
              <a:t>, новая полупрозрачная плавная, постепенно исчезающая кисть.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84615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8150" y="642918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Кнопка Кисть.jpg"/>
          <p:cNvPicPr>
            <a:picLocks noChangeAspect="1"/>
          </p:cNvPicPr>
          <p:nvPr/>
        </p:nvPicPr>
        <p:blipFill>
          <a:blip r:embed="rId3"/>
          <a:srcRect t="10174" r="11628" b="16570"/>
          <a:stretch>
            <a:fillRect/>
          </a:stretch>
        </p:blipFill>
        <p:spPr>
          <a:xfrm>
            <a:off x="3500430" y="642918"/>
            <a:ext cx="428628" cy="676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6"/>
            <a:ext cx="8229600" cy="478634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использовать инструмент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«Кисть»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, выполните следующее: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нажмите на стрелку рядом с инструментом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«Кисть»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Выберите ту художественную кисть, которая нужна для рисования определенных фрагментов;</a:t>
            </a: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Нажмите на кнопку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«Размер»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и выберите размер, который будет определять толщину мазка кисти;</a:t>
            </a:r>
          </a:p>
          <a:p>
            <a:pPr lvl="0">
              <a:buFont typeface="Wingdings" pitchFamily="2" charset="2"/>
              <a:buChar char="Ø"/>
            </a:pPr>
            <a:endParaRPr lang="ru-RU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В группе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«Цвета»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                                  выберите 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«Цвет 1»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тот цвет, который нужен для рисования линии и с помощью указателя мыши проведите линию в области рисования.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Чтобы рисовать цветом 2 (цветом фона), нажмите на правую кнопку мыши и удерживайте ее во время перемещения указателя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48" y="5500702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Кнопка Кисть.jpg"/>
          <p:cNvPicPr>
            <a:picLocks noChangeAspect="1"/>
          </p:cNvPicPr>
          <p:nvPr/>
        </p:nvPicPr>
        <p:blipFill>
          <a:blip r:embed="rId3"/>
          <a:srcRect t="14063" r="10714" b="20312"/>
          <a:stretch>
            <a:fillRect/>
          </a:stretch>
        </p:blipFill>
        <p:spPr>
          <a:xfrm>
            <a:off x="7215206" y="1428736"/>
            <a:ext cx="571504" cy="800106"/>
          </a:xfrm>
          <a:prstGeom prst="rect">
            <a:avLst/>
          </a:prstGeom>
        </p:spPr>
      </p:pic>
      <p:pic>
        <p:nvPicPr>
          <p:cNvPr id="13" name="Рисунок 12" descr="группа Цвет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40" y="3500438"/>
            <a:ext cx="2071702" cy="642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Инструмент «Линия»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Инструмент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«Линия»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 используется для построения прямых линий. После активации этого инструмента можно выбирать толщину линии и ее вид, для использования этого инструмента делаем следующее: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 вкладке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«Главная»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перейдите в группу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«Фигуры»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                              и из библиотеки фигур выберите инструмент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«Линия»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.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Нажмите на кнопку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«Толщина»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и выберите размер, определяющий ее толщину.</a:t>
            </a:r>
          </a:p>
          <a:p>
            <a:pPr lvl="0"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В группе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«Цвета»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 выберите 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«Цвет 1»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тот цвет, который нужен для рисования линии и с помощью указателя мыши проведите линию в области рисования.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Чтобы рисовать цветом 2 (цветом фона), нажмите на правую кнопку мыши и удерживайте ее во время перемещения указателя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группа Фигуры 1.jpg"/>
          <p:cNvPicPr>
            <a:picLocks noChangeAspect="1"/>
          </p:cNvPicPr>
          <p:nvPr/>
        </p:nvPicPr>
        <p:blipFill>
          <a:blip r:embed="rId2"/>
          <a:srcRect t="23214"/>
          <a:stretch>
            <a:fillRect/>
          </a:stretch>
        </p:blipFill>
        <p:spPr>
          <a:xfrm>
            <a:off x="6858016" y="2428868"/>
            <a:ext cx="2000264" cy="678325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rot="5400000" flipH="1" flipV="1">
            <a:off x="6572264" y="2643182"/>
            <a:ext cx="428628" cy="28575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7969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Элементы, используемые для создания рисунков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изменить стиль линии, </a:t>
            </a:r>
          </a:p>
          <a:p>
            <a:pPr lvl="0">
              <a:buNone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в группе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«Фигуры»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                             </a:t>
            </a:r>
          </a:p>
          <a:p>
            <a:pPr lvl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нажмите на кнопку 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«Контур»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а затем выберите стиль линии.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Для того чтобы провести горизонтальную или вертикальную линии, зажмите кнопку SHIFT и проводите линию с начальной до конечной точки.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Доступны следующие стили линий: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Без контура;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Сплошной цвет;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Пастель;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Маркер;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Масло;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Текстурный карандаш;</a:t>
            </a:r>
          </a:p>
          <a:p>
            <a:pPr lvl="0" indent="373063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Акварель.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Содержимое 12" descr="kras1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86" y="5429264"/>
            <a:ext cx="108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группа Фигуры 1.jpg"/>
          <p:cNvPicPr>
            <a:picLocks noChangeAspect="1"/>
          </p:cNvPicPr>
          <p:nvPr/>
        </p:nvPicPr>
        <p:blipFill>
          <a:blip r:embed="rId3"/>
          <a:srcRect t="23214"/>
          <a:stretch>
            <a:fillRect/>
          </a:stretch>
        </p:blipFill>
        <p:spPr>
          <a:xfrm>
            <a:off x="2786050" y="1500174"/>
            <a:ext cx="2106584" cy="714380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rot="5400000" flipH="1" flipV="1">
            <a:off x="3750463" y="1821645"/>
            <a:ext cx="571504" cy="35719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684</Words>
  <Application>Microsoft Office PowerPoint</Application>
  <PresentationFormat>Экран (4:3)</PresentationFormat>
  <Paragraphs>186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Инструменты графического редактора Paint</vt:lpstr>
      <vt:lpstr>Стандартные операции с графическим редактором Paint</vt:lpstr>
      <vt:lpstr> Операции с созданием, открытием и сохранением изображений в графическом редакторе Paint </vt:lpstr>
      <vt:lpstr> Операции с созданием, открытием и сохранением изображений в графическом редакторе Paint 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  <vt:lpstr>Элементы, используемые для создания рисунков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Инструменты графического редактора Paint в Windows 7</dc:title>
  <cp:lastModifiedBy>Данила</cp:lastModifiedBy>
  <cp:revision>65</cp:revision>
  <dcterms:modified xsi:type="dcterms:W3CDTF">2018-02-04T18:31:54Z</dcterms:modified>
</cp:coreProperties>
</file>