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14"/>
  </p:notesMasterIdLst>
  <p:sldIdLst>
    <p:sldId id="280" r:id="rId2"/>
    <p:sldId id="272" r:id="rId3"/>
    <p:sldId id="278" r:id="rId4"/>
    <p:sldId id="277" r:id="rId5"/>
    <p:sldId id="275" r:id="rId6"/>
    <p:sldId id="279" r:id="rId7"/>
    <p:sldId id="276" r:id="rId8"/>
    <p:sldId id="264" r:id="rId9"/>
    <p:sldId id="262" r:id="rId10"/>
    <p:sldId id="267" r:id="rId11"/>
    <p:sldId id="257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1E23A-3AEA-4DB7-A8DF-75AB7F6B6A6A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F44E4-D3C8-4352-A857-64554E168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50E8D94-0C6B-44D2-A82B-84F65AA72903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61D0BFA-4521-484B-85B5-DFDED3EE6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D94-0C6B-44D2-A82B-84F65AA72903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BFA-4521-484B-85B5-DFDED3EE6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D94-0C6B-44D2-A82B-84F65AA72903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BFA-4521-484B-85B5-DFDED3EE6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50E8D94-0C6B-44D2-A82B-84F65AA72903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BFA-4521-484B-85B5-DFDED3EE6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50E8D94-0C6B-44D2-A82B-84F65AA72903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61D0BFA-4521-484B-85B5-DFDED3EE67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50E8D94-0C6B-44D2-A82B-84F65AA72903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1D0BFA-4521-484B-85B5-DFDED3EE6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50E8D94-0C6B-44D2-A82B-84F65AA72903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61D0BFA-4521-484B-85B5-DFDED3EE6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8D94-0C6B-44D2-A82B-84F65AA72903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BFA-4521-484B-85B5-DFDED3EE6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50E8D94-0C6B-44D2-A82B-84F65AA72903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1D0BFA-4521-484B-85B5-DFDED3EE6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50E8D94-0C6B-44D2-A82B-84F65AA72903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61D0BFA-4521-484B-85B5-DFDED3EE6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50E8D94-0C6B-44D2-A82B-84F65AA72903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61D0BFA-4521-484B-85B5-DFDED3EE6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50E8D94-0C6B-44D2-A82B-84F65AA72903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61D0BFA-4521-484B-85B5-DFDED3EE6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rogoiu_dobra%20(1)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pozdravka.com/_ph/4/805033405.gif?15170832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pozdravka.com/_ph/4/805033405.gif?15170832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pozdravka.com/_ph/4/805033405.gif?15170832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pozdravka.com/_ph/4/805033405.gif?15170832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fotohomka.ru/images/Jan/10/8f02cdd46e8f0eca812f483bc88b1697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im0-tub-ru.yandex.net/i?id=9d650881f78637fbac6d5c14a3e591e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_a2f32_a6d10b2d_ori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341438"/>
            <a:ext cx="3403600" cy="3970337"/>
          </a:xfrm>
          <a:prstGeom prst="rect">
            <a:avLst/>
          </a:prstGeom>
          <a:noFill/>
        </p:spPr>
      </p:pic>
      <p:pic>
        <p:nvPicPr>
          <p:cNvPr id="5123" name="Picture 3" descr="0_a1f27_4b05f0f3_ori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989138"/>
            <a:ext cx="2447925" cy="3333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motionjob.ru/wp-content/uploads/media/%D0%A0%D0%B0%D0%B7%D1%80%D0%B0%D0%B1%D0%BE%D1%82%D0%BA%D0%B0-%D1%83%D1%80%D0%BE%D0%BA%D0%B0-%D0%B2-4-%D0%BA%D0%BB%D0%B0%D1%81%D1%81%D0%B5-%D0%9F%D0%BE%D0%BD%D1%8F%D1%82%D0%B8%D0%B5-%D0%BE-%D0%B3%D0%BB%D0%B0%D0%B3%D0%BE%D0%BB%D0%B5-%D0%BA%D0%B0%D0%BA-%D1%87%D0%B0%D1%81%D1%82%D0%B8-%D1%80%D0%B5%D1%87%D0%B8_7587/imag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</a:t>
            </a:r>
            <a:r>
              <a:rPr lang="ru-RU" sz="5400" b="1" dirty="0" smtClean="0"/>
              <a:t>Домашнее задание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1гр.с.151 № 578  5прим.</a:t>
            </a:r>
          </a:p>
          <a:p>
            <a:r>
              <a:rPr lang="ru-RU" sz="5400" b="1" dirty="0" smtClean="0"/>
              <a:t>2гр.    4 прим.</a:t>
            </a:r>
          </a:p>
          <a:p>
            <a:r>
              <a:rPr lang="ru-RU" sz="5400" b="1" dirty="0" smtClean="0"/>
              <a:t>3гр.  с.148 № </a:t>
            </a:r>
            <a:r>
              <a:rPr lang="ru-RU" sz="5400" b="1" dirty="0" smtClean="0"/>
              <a:t>555  </a:t>
            </a:r>
            <a:r>
              <a:rPr lang="ru-RU" sz="5400" b="1" dirty="0" smtClean="0"/>
              <a:t>3ст.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laycast.ru/uploads/2014/11/13/106138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46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/>
              <a:t>Прочитай числа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406; 589; 1235; 952; 2356; 7134; 500; 234; 9000.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solidFill>
                  <a:schemeClr val="tx2"/>
                </a:solidFill>
              </a:rPr>
              <a:t>Найди число в слове</a:t>
            </a:r>
            <a:endParaRPr lang="ru-RU" cap="none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357430"/>
            <a:ext cx="1326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Один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786058"/>
            <a:ext cx="162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очество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71462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2217" y="3286124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Ус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9376" y="328612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три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5555" y="3286124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ца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378619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378619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пять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428625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28" y="428625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два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32" y="42862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476316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Семь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0232" y="476316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0496" y="2285992"/>
            <a:ext cx="50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 1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1934" y="32861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3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1934" y="428625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2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1934" y="378619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5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1934" y="478632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7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2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2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2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2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2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21" grpId="0"/>
      <p:bldP spid="22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857250" y="857250"/>
            <a:ext cx="7827963" cy="5272088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ru-RU" dirty="0" smtClean="0"/>
          </a:p>
          <a:p>
            <a:pPr>
              <a:buFont typeface="Times New Roman" pitchFamily="18" charset="0"/>
              <a:buNone/>
            </a:pPr>
            <a:endParaRPr lang="ru-RU" dirty="0" smtClean="0"/>
          </a:p>
          <a:p>
            <a:pPr>
              <a:buFont typeface="Times New Roman" pitchFamily="18" charset="0"/>
              <a:buNone/>
            </a:pPr>
            <a:r>
              <a:rPr lang="ru-RU" b="1" dirty="0" smtClean="0"/>
              <a:t>429			</a:t>
            </a:r>
            <a:endParaRPr lang="ru-RU" sz="2400" b="1" dirty="0" smtClean="0"/>
          </a:p>
          <a:p>
            <a:pPr>
              <a:buFont typeface="Times New Roman" pitchFamily="18" charset="0"/>
              <a:buNone/>
            </a:pPr>
            <a:r>
              <a:rPr lang="ru-RU" b="1" u="sng" dirty="0" err="1" smtClean="0"/>
              <a:t>х</a:t>
            </a:r>
            <a:r>
              <a:rPr lang="ru-RU" b="1" u="sng" dirty="0" smtClean="0"/>
              <a:t>  2	</a:t>
            </a:r>
            <a:r>
              <a:rPr lang="ru-RU" dirty="0" smtClean="0"/>
              <a:t>		</a:t>
            </a:r>
            <a:endParaRPr lang="ru-RU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0" y="714357"/>
            <a:ext cx="65722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1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.Умножаю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единицы</a:t>
            </a:r>
            <a:r>
              <a:rPr lang="ru-RU" sz="2800" b="1" dirty="0" smtClean="0"/>
              <a:t>.,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единицы пишу под единицами,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а десяток  запоминаю </a:t>
            </a:r>
            <a:r>
              <a:rPr lang="ru-RU" sz="2800" b="1" dirty="0" smtClean="0"/>
              <a:t>..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38" y="2428868"/>
            <a:ext cx="65008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2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.Умножаю десятки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К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дес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. прибавляю 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дес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., который получен при умножении единиц, десятки пишу под десятками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defRPr/>
            </a:pPr>
            <a:endParaRPr lang="ru-RU" sz="2800" b="1" dirty="0"/>
          </a:p>
          <a:p>
            <a:pPr>
              <a:defRPr/>
            </a:pP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38" y="4000504"/>
            <a:ext cx="614365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.Умножаю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сотни:Сотни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пишу под сотнями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defRPr/>
            </a:pPr>
            <a:endParaRPr lang="ru-RU" sz="2800" b="1" dirty="0"/>
          </a:p>
          <a:p>
            <a:pPr>
              <a:defRPr/>
            </a:pPr>
            <a:endParaRPr lang="ru-RU" sz="2400" b="1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75" y="4929188"/>
            <a:ext cx="41433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2800" b="1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.Читаю 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ответ: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2928938"/>
            <a:ext cx="35719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+mn-lt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538" y="2928938"/>
            <a:ext cx="3571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5 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813" y="2928938"/>
            <a:ext cx="928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8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1563" y="1857375"/>
            <a:ext cx="32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rogoiu_dobra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0_a2f31_d83aae6c_ori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412875"/>
            <a:ext cx="2894012" cy="3683000"/>
          </a:xfrm>
          <a:prstGeom prst="rect">
            <a:avLst/>
          </a:prstGeom>
          <a:noFill/>
        </p:spPr>
      </p:pic>
      <p:pic>
        <p:nvPicPr>
          <p:cNvPr id="3077" name="Picture 5" descr="0_a1f28_9941205f_ori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844675"/>
            <a:ext cx="1943100" cy="3333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500" y="2420938"/>
            <a:ext cx="1944688" cy="1774825"/>
            <a:chOff x="2018" y="1570"/>
            <a:chExt cx="1225" cy="1118"/>
          </a:xfrm>
        </p:grpSpPr>
        <p:pic>
          <p:nvPicPr>
            <p:cNvPr id="1230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8" y="1570"/>
              <a:ext cx="1225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8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09" y="1752"/>
              <a:ext cx="768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908050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997200"/>
            <a:ext cx="1666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4149725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997200"/>
            <a:ext cx="1666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39536">
            <a:off x="3059113" y="1341438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007361">
            <a:off x="2811463" y="3606800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98998">
            <a:off x="5148263" y="1412875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356587">
            <a:off x="5148263" y="3716338"/>
            <a:ext cx="581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38460">
            <a:off x="4649788" y="1477963"/>
            <a:ext cx="4460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84277">
            <a:off x="5440363" y="2201862"/>
            <a:ext cx="508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96003">
            <a:off x="5333207" y="3315493"/>
            <a:ext cx="565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34023">
            <a:off x="4598988" y="4070350"/>
            <a:ext cx="425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015617">
            <a:off x="3419475" y="4005263"/>
            <a:ext cx="4381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313416">
            <a:off x="2792413" y="2127250"/>
            <a:ext cx="496888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387122">
            <a:off x="2667795" y="3101181"/>
            <a:ext cx="4873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2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34959">
            <a:off x="3695700" y="1485900"/>
            <a:ext cx="4556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6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8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0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2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6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8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0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24075" y="260350"/>
            <a:ext cx="742950" cy="1000125"/>
            <a:chOff x="1610" y="2024"/>
            <a:chExt cx="468" cy="630"/>
          </a:xfrm>
        </p:grpSpPr>
        <p:pic>
          <p:nvPicPr>
            <p:cNvPr id="1336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7" name="AutoShape 4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50825" y="260350"/>
            <a:ext cx="742950" cy="1000125"/>
            <a:chOff x="1610" y="2024"/>
            <a:chExt cx="468" cy="630"/>
          </a:xfrm>
        </p:grpSpPr>
        <p:pic>
          <p:nvPicPr>
            <p:cNvPr id="13364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5" name="AutoShape 7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372225" y="260350"/>
            <a:ext cx="742950" cy="1000125"/>
            <a:chOff x="1610" y="2024"/>
            <a:chExt cx="468" cy="630"/>
          </a:xfrm>
        </p:grpSpPr>
        <p:pic>
          <p:nvPicPr>
            <p:cNvPr id="13362" name="Picture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3" name="AutoShape 10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356100" y="260350"/>
            <a:ext cx="742950" cy="1000125"/>
            <a:chOff x="1610" y="2024"/>
            <a:chExt cx="468" cy="630"/>
          </a:xfrm>
        </p:grpSpPr>
        <p:pic>
          <p:nvPicPr>
            <p:cNvPr id="13360" name="Picture 1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1" name="AutoShape 13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79388" y="3644900"/>
            <a:ext cx="742950" cy="1000125"/>
            <a:chOff x="1610" y="2024"/>
            <a:chExt cx="468" cy="630"/>
          </a:xfrm>
        </p:grpSpPr>
        <p:pic>
          <p:nvPicPr>
            <p:cNvPr id="13358" name="Picture 1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9" name="AutoShape 16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203575" y="1916113"/>
            <a:ext cx="742950" cy="1000125"/>
            <a:chOff x="1610" y="2024"/>
            <a:chExt cx="468" cy="630"/>
          </a:xfrm>
        </p:grpSpPr>
        <p:pic>
          <p:nvPicPr>
            <p:cNvPr id="13356" name="Picture 1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7" name="AutoShape 19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195513" y="3644900"/>
            <a:ext cx="742950" cy="1000125"/>
            <a:chOff x="1610" y="2024"/>
            <a:chExt cx="468" cy="630"/>
          </a:xfrm>
        </p:grpSpPr>
        <p:pic>
          <p:nvPicPr>
            <p:cNvPr id="13354" name="Picture 2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5" name="AutoShape 22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7667625" y="1916113"/>
            <a:ext cx="742950" cy="1000125"/>
            <a:chOff x="1610" y="2024"/>
            <a:chExt cx="468" cy="630"/>
          </a:xfrm>
        </p:grpSpPr>
        <p:pic>
          <p:nvPicPr>
            <p:cNvPr id="13352" name="Picture 2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3" name="AutoShape 25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580063" y="1916113"/>
            <a:ext cx="742950" cy="1000125"/>
            <a:chOff x="1610" y="2024"/>
            <a:chExt cx="468" cy="630"/>
          </a:xfrm>
        </p:grpSpPr>
        <p:pic>
          <p:nvPicPr>
            <p:cNvPr id="13350" name="Picture 2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1" name="AutoShape 28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1187450" y="1916113"/>
            <a:ext cx="742950" cy="1000125"/>
            <a:chOff x="1610" y="2024"/>
            <a:chExt cx="468" cy="630"/>
          </a:xfrm>
        </p:grpSpPr>
        <p:pic>
          <p:nvPicPr>
            <p:cNvPr id="13348" name="Picture 3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9" name="AutoShape 31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8401050" y="260350"/>
            <a:ext cx="742950" cy="1000125"/>
            <a:chOff x="1610" y="2024"/>
            <a:chExt cx="468" cy="630"/>
          </a:xfrm>
        </p:grpSpPr>
        <p:pic>
          <p:nvPicPr>
            <p:cNvPr id="13346" name="Picture 3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7" name="AutoShape 34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6659563" y="3644900"/>
            <a:ext cx="742950" cy="1000125"/>
            <a:chOff x="1610" y="2024"/>
            <a:chExt cx="468" cy="630"/>
          </a:xfrm>
        </p:grpSpPr>
        <p:pic>
          <p:nvPicPr>
            <p:cNvPr id="13344" name="Picture 3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5" name="AutoShape 37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4356100" y="3644900"/>
            <a:ext cx="742950" cy="1000125"/>
            <a:chOff x="1610" y="2024"/>
            <a:chExt cx="468" cy="630"/>
          </a:xfrm>
        </p:grpSpPr>
        <p:pic>
          <p:nvPicPr>
            <p:cNvPr id="13342" name="Picture 3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3" name="AutoShape 40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8401050" y="3644900"/>
            <a:ext cx="742950" cy="1000125"/>
            <a:chOff x="1610" y="2024"/>
            <a:chExt cx="468" cy="630"/>
          </a:xfrm>
        </p:grpSpPr>
        <p:pic>
          <p:nvPicPr>
            <p:cNvPr id="13340" name="Picture 4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1" name="AutoShape 43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1116013" y="5300663"/>
            <a:ext cx="742950" cy="1000125"/>
            <a:chOff x="1610" y="2024"/>
            <a:chExt cx="468" cy="630"/>
          </a:xfrm>
        </p:grpSpPr>
        <p:pic>
          <p:nvPicPr>
            <p:cNvPr id="13338" name="Picture 4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9" name="AutoShape 46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7524750" y="5373688"/>
            <a:ext cx="742950" cy="1000125"/>
            <a:chOff x="1610" y="2024"/>
            <a:chExt cx="468" cy="630"/>
          </a:xfrm>
        </p:grpSpPr>
        <p:pic>
          <p:nvPicPr>
            <p:cNvPr id="13336" name="Picture 4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7" name="AutoShape 49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5508625" y="5373688"/>
            <a:ext cx="742950" cy="1000125"/>
            <a:chOff x="1610" y="2024"/>
            <a:chExt cx="468" cy="630"/>
          </a:xfrm>
        </p:grpSpPr>
        <p:pic>
          <p:nvPicPr>
            <p:cNvPr id="13334" name="Picture 5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5" name="AutoShape 52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53"/>
          <p:cNvGrpSpPr>
            <a:grpSpLocks/>
          </p:cNvGrpSpPr>
          <p:nvPr/>
        </p:nvGrpSpPr>
        <p:grpSpPr bwMode="auto">
          <a:xfrm>
            <a:off x="3203575" y="5300663"/>
            <a:ext cx="742950" cy="1000125"/>
            <a:chOff x="1610" y="2024"/>
            <a:chExt cx="468" cy="630"/>
          </a:xfrm>
        </p:grpSpPr>
        <p:pic>
          <p:nvPicPr>
            <p:cNvPr id="13332" name="Picture 5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3" name="AutoShape 55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674</TotalTime>
  <Words>111</Words>
  <Application>Microsoft Office PowerPoint</Application>
  <PresentationFormat>Экран (4:3)</PresentationFormat>
  <Paragraphs>42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Слайд 1</vt:lpstr>
      <vt:lpstr>Слайд 2</vt:lpstr>
      <vt:lpstr>     Прочитай числа </vt:lpstr>
      <vt:lpstr>Найди число в слове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60</cp:revision>
  <dcterms:created xsi:type="dcterms:W3CDTF">2018-02-08T18:37:14Z</dcterms:created>
  <dcterms:modified xsi:type="dcterms:W3CDTF">2018-02-13T14:42:19Z</dcterms:modified>
</cp:coreProperties>
</file>