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8" r:id="rId3"/>
    <p:sldId id="256" r:id="rId4"/>
    <p:sldId id="257" r:id="rId5"/>
    <p:sldId id="260" r:id="rId6"/>
    <p:sldId id="267" r:id="rId7"/>
    <p:sldId id="265" r:id="rId8"/>
    <p:sldId id="261" r:id="rId9"/>
    <p:sldId id="269" r:id="rId10"/>
    <p:sldId id="262" r:id="rId11"/>
    <p:sldId id="275" r:id="rId12"/>
    <p:sldId id="276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41" d="100"/>
          <a:sy n="41" d="100"/>
        </p:scale>
        <p:origin x="-1734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5EF9-F223-4480-9087-1D4CCA5E45D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C2-543F-4115-B89B-9EEA775A9F4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5EF9-F223-4480-9087-1D4CCA5E45D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C2-543F-4115-B89B-9EEA775A9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5EF9-F223-4480-9087-1D4CCA5E45D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C2-543F-4115-B89B-9EEA775A9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5EF9-F223-4480-9087-1D4CCA5E45D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C2-543F-4115-B89B-9EEA775A9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5EF9-F223-4480-9087-1D4CCA5E45D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C2-543F-4115-B89B-9EEA775A9F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5EF9-F223-4480-9087-1D4CCA5E45D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C2-543F-4115-B89B-9EEA775A9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5EF9-F223-4480-9087-1D4CCA5E45D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C2-543F-4115-B89B-9EEA775A9F4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5EF9-F223-4480-9087-1D4CCA5E45D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C2-543F-4115-B89B-9EEA775A9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5EF9-F223-4480-9087-1D4CCA5E45D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C2-543F-4115-B89B-9EEA775A9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5EF9-F223-4480-9087-1D4CCA5E45D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C2-543F-4115-B89B-9EEA775A9F4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5EF9-F223-4480-9087-1D4CCA5E45D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543C2-543F-4115-B89B-9EEA775A9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1DE5EF9-F223-4480-9087-1D4CCA5E45DD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F9543C2-543F-4115-B89B-9EEA775A9F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veta\Рабочий стол\ШАБЛОНЫ ПДД\_-_-_-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" y="-126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93622" y="848608"/>
            <a:ext cx="106255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076" name="Picture 4" descr="C:\Documents and Settings\Sveta\Рабочий стол\РИСУНКИ НА АСФАЛЬТЕ\СЕНТЯБРЬ неделя безопасности\IMG069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08" y="1880828"/>
            <a:ext cx="23042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6237312"/>
            <a:ext cx="5472608" cy="421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Воспитательные часы  о правилах выживания в чрезвычайных ситуациях различного происхождения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080" name="Picture 8" descr="E:\НЕДЕЛЯ БЕЗОПАСНОСТИ ФОТО\4кл устный журналСлужба 01\IMG_20170904_1616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4"/>
            <a:ext cx="2088232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НЕДЕЛЯ БЕЗОПАСНОСТИ ФОТО\4кл устный журналСлужба 01\IMG_20170904_161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27" y="1772815"/>
            <a:ext cx="2016224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:\НЕДЕЛЯ БЕЗОПАСНОСТИ ФОТО\фото письма\IMG_20170904_1419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221088"/>
            <a:ext cx="23436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E:\НЕДЕЛЯ БЕЗОПАСНОСТИ ФОТО\фото письма\IMG_20170904_1418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2813"/>
            <a:ext cx="1944216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E:\НЕДЕЛЯ БЕЗОПАСНОСТИ ФОТО\фото письма\IMG_20170904_1423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23" y="4221088"/>
            <a:ext cx="27363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veta\Рабочий стол\ШАБЛОНЫ ПДД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0"/>
            <a:ext cx="6480720" cy="146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«Жизнь прекрасна, когда она безопасна»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Documents and Settings\Sveta\Рабочий стол\НЕДЕЛЯ БЕЗОПАСНОСТИ ФОТО\недедя без. игры в зале\IMG_3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7245">
            <a:off x="6135393" y="2597390"/>
            <a:ext cx="2741429" cy="28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Sveta\Рабочий стол\НЕДЕЛЯ БЕЗОПАСНОСТИ ФОТО\недедя без. игры в зале\IMG_3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0278">
            <a:off x="1176446" y="3505012"/>
            <a:ext cx="2443510" cy="215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Sveta\Рабочий стол\НЕДЕЛЯ БЕЗОПАСНОСТИ ФОТО\недедя без. игры в зале\IMG_33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6093">
            <a:off x="222329" y="1658249"/>
            <a:ext cx="2233285" cy="22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Sveta\Рабочий стол\НЕДЕЛЯ БЕЗОПАСНОСТИ ФОТО\недедя без. игры в зале\IMG_33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2448271" cy="241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3515" y="5589240"/>
            <a:ext cx="6632592" cy="88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Вместе весело играть…но, правила все должны соблюдать! 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356992"/>
            <a:ext cx="7986464" cy="27363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Для обучающихся 6- 9 классов проведена беседа  по правилам безопасного поведения на  железнодорожном  транспорте  на  тему «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Зацепинг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» с просмотром видеороликов.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C:\Documents and Settings\Sveta\Рабочий стол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688"/>
            <a:ext cx="3657600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veta\Рабочий стол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8680"/>
            <a:ext cx="4100264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91480"/>
            <a:ext cx="8568952" cy="67687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Совместно с инспектором ГИДД  г. Сланцы и обучающимися 7 -9 классов проведена акция «Безопасный двор».  Дети  подготовили памятки и плакаты,  читали стихи, загадывали загадки о правилах безопасного поведения на дорогах.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 descr="C:\Documents and Settings\Sveta\Рабочий стол\С АКЦИИ\SAM_77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880048" cy="32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veta\Рабочий стол\С АКЦИИ\SAM_77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20688"/>
            <a:ext cx="4100264" cy="32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352928" cy="26642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Родителям и детям ребята  раздавали памятки, задавали вопросы по безопасности.  Инспектор  подводила итоги  и  за правильные ответы  - награда!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4" name="Picture 2" descr="C:\Documents and Settings\Sveta\Рабочий стол\С АКЦИИ\SAM_77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0240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Sveta\Рабочий стол\С АКЦИИ\SAM_77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20688"/>
            <a:ext cx="40282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221088"/>
            <a:ext cx="7914456" cy="14401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Участники были активны, внимательны!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8" name="Picture 2" descr="C:\Documents and Settings\Sveta\Рабочий стол\С АКЦИИ\SAM_77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0240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Sveta\Рабочий стол\С АКЦИИ\SAM_77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40324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916832"/>
            <a:ext cx="7626424" cy="42484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n-lt"/>
              </a:rPr>
              <a:t>Площадка детская у дома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По  Правилам – жилая зона.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Подскажет знак водителю –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Во дворе - будь бдительным.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Едешь тихо, осторожно,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r>
              <a:rPr lang="ru-RU" sz="2400" b="1" dirty="0">
                <a:solidFill>
                  <a:srgbClr val="002060"/>
                </a:solidFill>
                <a:latin typeface="+mn-lt"/>
              </a:rPr>
              <a:t>Припаркуйся, там, где можно.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2" name="Picture 2" descr="C:\Documents and Settings\Sveta\Рабочий стол\С АКЦИИ\SAM_77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017640" cy="31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Sveta\Рабочий стол\С АКЦИИ\SAM_77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104456" cy="30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848872" cy="26642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Водители – помните!  Вы ведь тоже родители! Родителям  - водителям  напомнили о необходимости использования  ремней безопасности! 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146" name="Picture 2" descr="C:\Documents and Settings\Sveta\Рабочий стол\С АКЦИИ\SAM_77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024064" cy="32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Sveta\Рабочий стол\С АКЦИИ\SAM_7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20688"/>
            <a:ext cx="4100264" cy="32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Sveta\Рабочий стол\ШАБЛОНЫ ПДД\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7767"/>
            <a:ext cx="90351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НЕДЕЛЯ БЕЗОПАСНОСТИ ФОТО\фото письма\IMG_20170904_143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16561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veta\Рабочий стол\РИСУНКИ НА АСФАЛЬТЕ\3\sVNA_mbPrE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916832"/>
            <a:ext cx="1656183" cy="23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Sveta\Рабочий стол\РИСУНКИ НА АСФАЛЬТЕ\3\YFHL_7X2eq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4" y="4509120"/>
            <a:ext cx="165618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Sveta\Рабочий стол\НЕДЕЛЯ БЕЗОПАСНОСТИ ФОТО\7 класс фото\IMG_20170904_1532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70" y="1916831"/>
            <a:ext cx="1859432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veta\Рабочий стол\НЕДЕЛЯ БЕЗОПАСНОСТИ ФОТО\7 класс фото\IMG_20170904_1532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66" y="4460975"/>
            <a:ext cx="1712335" cy="20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Sveta\Рабочий стол\НЕДЕЛЯ БЕЗОПАСНОСТИ ФОТО\7 класс фото\IMG_20170904_1542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08594"/>
            <a:ext cx="1872208" cy="23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Sveta\Рабочий стол\ШАБЛОНЫ ПДД\16862_html_m3fde7b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0" y="156350"/>
            <a:ext cx="880126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98072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Конкурс 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рисунков на асфальте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«Добрые дорожные </a:t>
            </a:r>
            <a:r>
              <a:rPr lang="ru-RU" sz="3200" dirty="0">
                <a:solidFill>
                  <a:srgbClr val="C00000"/>
                </a:solidFill>
                <a:latin typeface="Georgia" panose="02040502050405020303" pitchFamily="18" charset="0"/>
              </a:rPr>
              <a:t>з</a:t>
            </a:r>
            <a:r>
              <a:rPr lang="ru-RU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наки»</a:t>
            </a:r>
            <a:endParaRPr lang="ru-RU" sz="32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980728"/>
            <a:ext cx="367240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 descr="C:\Documents and Settings\Sveta\Рабочий стол\img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73" y="2708921"/>
            <a:ext cx="468052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7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veta\Рабочий стол\ШАБЛОНЫ ПДД\507cf04a4d4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Sveta\Рабочий стол\РИСУНКИ НА АСФАЛЬТЕ\3\Bv3H-NRfym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268760"/>
            <a:ext cx="144015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Sveta\Рабочий стол\РИСУНКИ НА АСФАЛЬТЕ\3\eWy8wMyCe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340768"/>
            <a:ext cx="136815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Sveta\Рабочий стол\РИСУНКИ НА АСФАЛЬТЕ\3\l4HM5kpsNUg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0"/>
          <a:stretch/>
        </p:blipFill>
        <p:spPr bwMode="auto">
          <a:xfrm>
            <a:off x="5652120" y="1340768"/>
            <a:ext cx="13681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Sveta\Рабочий стол\РИСУНКИ НА АСФАЛЬТЕ\3\Hy7KmNLxJh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40769"/>
            <a:ext cx="158417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Sveta\Рабочий стол\РИСУНКИ НА АСФАЛЬТЕ\3\IHnA-rsJhB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77072"/>
            <a:ext cx="14401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Sveta\Рабочий стол\РИСУНКИ НА АСФАЛЬТЕ\3\P_EadPqPZ3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3"/>
            <a:ext cx="144015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Sveta\Рабочий стол\РИСУНКИ НА АСФАЛЬТЕ\3\4BTb5AHwxF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77072"/>
            <a:ext cx="1584175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Sveta\Рабочий стол\РИСУНКИ НА АСФАЛЬТЕ\3\BY0cpp6qYJ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91" y="3717032"/>
            <a:ext cx="3091481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veta\Рабочий стол\ШАБЛОНЫ ПДД\670b518cb1c1402008cb1f9758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7708" y="260648"/>
            <a:ext cx="43204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Georgia" panose="02040502050405020303" pitchFamily="18" charset="0"/>
              </a:rPr>
              <a:t>«Письмо водителю»</a:t>
            </a:r>
            <a:endParaRPr lang="ru-RU" sz="28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://school20ang.ru/wp-content/uploads/2015/11/2140812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06699"/>
            <a:ext cx="3936388" cy="4930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5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veta\Рабочий стол\НЕДЕЛЯ БЕЗОПАСНОСТИ ФОТО\ПИСЬМО 6 -7 класс\IMG_20170906_152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4282">
            <a:off x="617676" y="565133"/>
            <a:ext cx="3463075" cy="3516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Documents and Settings\Sveta\Рабочий стол\НЕДЕЛЯ БЕЗОПАСНОСТИ ФОТО\ПИСЬМО 6 -7 класс\IMG_20170906_152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5864">
            <a:off x="5256169" y="603623"/>
            <a:ext cx="3265728" cy="3301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Documents and Settings\Sveta\Рабочий стол\НЕДЕЛЯ БЕЗОПАСНОСТИ ФОТО\ПИСЬМО 6 -7 класс\IMG_20170906_1535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832">
            <a:off x="1178924" y="3701321"/>
            <a:ext cx="2827416" cy="2734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Documents and Settings\Sveta\Рабочий стол\НЕДЕЛЯ БЕЗОПАСНОСТИ ФОТО\фото письма\RC387Y9LiIs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5850">
            <a:off x="5434816" y="3445668"/>
            <a:ext cx="3345351" cy="2874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07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veta\Рабочий стол\РИСУНКИ НА АСФАЛЬТЕ\IMG07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Sveta\Рабочий стол\ШАБЛОНЫ ПДД\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916832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«Письмо пешеходу»</a:t>
            </a:r>
            <a:endParaRPr lang="ru-RU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-1" r="-69499"/>
          <a:stretch/>
        </p:blipFill>
        <p:spPr>
          <a:xfrm>
            <a:off x="2771800" y="2852936"/>
            <a:ext cx="40324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87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Sveta\Рабочий стол\IMG0695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846">
            <a:off x="310632" y="409908"/>
            <a:ext cx="2875507" cy="3302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Documents and Settings\Sveta\Рабочий стол\РИСУНКИ НА АСФАЛЬТЕ\СЕНТЯБРЬ неделя безопасности\IMG069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587">
            <a:off x="3331569" y="507513"/>
            <a:ext cx="2606049" cy="3404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Documents and Settings\Sveta\Рабочий стол\РИСУНКИ НА АСФАЛЬТЕ\СЕНТЯБРЬ неделя безопасности\IMG069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5415">
            <a:off x="6020715" y="532010"/>
            <a:ext cx="2631314" cy="3289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Рисунок 4" descr="C:\Documents and Settings\Sveta\Рабочий стол\IMG0693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9166">
            <a:off x="3776095" y="3217576"/>
            <a:ext cx="2528584" cy="3595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56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250</TotalTime>
  <Words>156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обучающихся 6- 9 классов проведена беседа  по правилам безопасного поведения на  железнодорожном  транспорте  на  тему «Зацепинг» с просмотром видеороликов.</vt:lpstr>
      <vt:lpstr>Совместно с инспектором ГИДД  г. Сланцы и обучающимися 7 -9 классов проведена акция «Безопасный двор».  Дети  подготовили памятки и плакаты,  читали стихи, загадывали загадки о правилах безопасного поведения на дорогах.</vt:lpstr>
      <vt:lpstr>Родителям и детям ребята  раздавали памятки, задавали вопросы по безопасности.  Инспектор  подводила итоги  и  за правильные ответы  - награда!</vt:lpstr>
      <vt:lpstr>Участники были активны, внимательны!</vt:lpstr>
      <vt:lpstr>Площадка детская у дома По  Правилам – жилая зона. Подскажет знак водителю – Во дворе - будь бдительным. Едешь тихо, осторожно, Припаркуйся, там, где можно.</vt:lpstr>
      <vt:lpstr>Водители – помните!  Вы ведь тоже родители! Родителям  - водителям  напомнили о необходимости использования  ремней безопасности!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99</cp:revision>
  <dcterms:created xsi:type="dcterms:W3CDTF">2017-09-11T11:07:14Z</dcterms:created>
  <dcterms:modified xsi:type="dcterms:W3CDTF">2019-09-26T18:25:41Z</dcterms:modified>
</cp:coreProperties>
</file>