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67" r:id="rId3"/>
    <p:sldId id="263" r:id="rId4"/>
    <p:sldId id="256" r:id="rId5"/>
    <p:sldId id="266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5CAC2-FA60-4FFC-A688-3A3AE72E2E53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53743-7E87-4724-B365-9264A9600F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53743-7E87-4724-B365-9264A9600F0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toshop-kopona.com/uploads/posts/2019-12/1575273593_baptism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691680" y="706342"/>
            <a:ext cx="576064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БЮДЖЕТНОЕ ОБЩЕОБРАЗОВАТЕЛЬНОЕ УЧРЕЖДЕНИЕ ЛЕНИНГРАДСКОЙ ОБЛАСТИ «СЛАНЦЕВСКАЯ ШКОЛА – ИНЕТРНАТ, РЕАЛИЗУЮЩАЯ АДАПТИРОВАННЫЕ ОБРАЗОВАТЕЛЬНЫЕ ПРОГРАММЫ»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844824"/>
            <a:ext cx="748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Экскурсия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храм Архангела  Михаила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обучающимися 6класса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422108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Б</a:t>
            </a:r>
            <a:r>
              <a:rPr lang="ru-RU" dirty="0" err="1" smtClean="0"/>
              <a:t>рекова</a:t>
            </a:r>
            <a:r>
              <a:rPr lang="ru-RU" dirty="0" smtClean="0"/>
              <a:t> Г.Г. воспитатель высшей квалификационной категории</a:t>
            </a:r>
            <a:endParaRPr lang="ru-RU" dirty="0"/>
          </a:p>
        </p:txBody>
      </p:sp>
      <p:pic>
        <p:nvPicPr>
          <p:cNvPr id="6" name="Рисунок 5" descr="C:\Users\User\Desktop\экскурсия в СИЖНО\IMG20220119152638_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852936"/>
            <a:ext cx="2025855" cy="234154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1190/0004cc7f-dcf33188/1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1052736"/>
            <a:ext cx="71287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канун праздника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Крещение Господне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восемнадцатого января у нас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классе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прошло очень интересное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занятие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 котором дети узнали, что в ночь с 18 на 19 января православные отмечают праздник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Крещение Господне и о 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Крещение Господне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имеет еще одно название - Богоявление. Дети прочитали  стихи, поговорки и приметы о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Крещении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Также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обучающиеся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узнали, что в этот день Дух Святой сошел на Иисуса в виде белоснежного голубя, голубь в христианстве считается особой птицей,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олицетворяющий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чистоту и святость, на иконах Дух Святой изображается в виде огня или голубя. В этот день для того чтобы дети запомнили о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занятии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я предложила им сделать голубя из бумаги. Дома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обучающиеся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рассказали о празднике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Крещение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Господне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родителям и подарили им голубей из бумаги, сделанные своими руками.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AutoShape 2" descr="https://lrdk.mo.muzkult.ru/media/2020/04/10/1253012923/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https://xn--90aihakb4arjfcg2d.xn--p1ai/800/600/https/static8.depositphotos.com/1382358/859/v/950/depositphotos_8599220-stock-illustration-bird-bearing-the-wor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797152"/>
            <a:ext cx="1498186" cy="1166069"/>
          </a:xfrm>
          <a:prstGeom prst="rect">
            <a:avLst/>
          </a:prstGeom>
          <a:noFill/>
        </p:spPr>
      </p:pic>
      <p:sp>
        <p:nvSpPr>
          <p:cNvPr id="25610" name="AutoShape 10" descr="https://pbs.twimg.com/media/EPX3isCWoAAeq6_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 descr="http://taz-sun.ru/images/3/14289115929119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653136"/>
            <a:ext cx="2096584" cy="1860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3.infourok.ru/uploads/ex/1190/0004cc7f-dcf33188/1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764704"/>
            <a:ext cx="7200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19 января у всех православных верующих отмечается Праздник Крещение Господне.</a:t>
            </a:r>
            <a:endParaRPr lang="ru-RU" sz="11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     </a:t>
            </a:r>
            <a:endParaRPr lang="ru-RU" b="1" i="1" dirty="0" smtClean="0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этот день обучающиеся 6 </a:t>
            </a:r>
            <a:r>
              <a:rPr lang="ru-RU" b="1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класса  </a:t>
            </a:r>
            <a:r>
              <a:rPr lang="ru-RU" b="1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совершили экскурсию к храму Архангела Михаила - самому древнему на территории </a:t>
            </a:r>
            <a:r>
              <a:rPr lang="ru-RU" b="1" dirty="0" err="1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Сланцевского</a:t>
            </a:r>
            <a:r>
              <a:rPr lang="ru-RU" b="1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края. Обучающиеся посетили храм, с большим интересом рассматривали убранство церкви, зажгли свечи. Затем отправились за святой водой. Ребята  узнали много нового о празднике Крещения Господня и народных традициях, например,</a:t>
            </a: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что окунувшись в этот день в прорубь, человек очищает свою душу и тело. Крещенской водой лечат раны, окропляют каждый уголок своего жилья - в доме будет порядок и покой,  принимая святую воду каждый день по чайной ложечке натощак, можно оградить себя от болезней. Дети получили заряд положительных эмоций  и новые хорошие впечатления.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1190/0004cc7f-dcf33188/1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https://ds03.infourok.ru/uploads/ex/1190/0004cc7f-dcf33188/1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399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1340768"/>
            <a:ext cx="712879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Традиции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празднования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России на Крещение принято освящать воду, в том числе на естественных водоёмах, для чего во льду вырубается крестообразная прорубь —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иорда́нь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Раньше в прорубь окунались прежде всего те, кто участвовал в святочных гаданиях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ряжении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— чтобы смыть грехи. Считалось также, что в иордань уходит нечисть, свободно ходившая по земле все Святки. Освящённая в Крещение вода считается целебной. Духовенство на этот праздник облачается в белые ризы. Существует также народный обычай гадания (однако любое гадание полностью запрещено Церковью) на Крещение (гадания продолжаются и все предыдущие 12 дней Святок, начиная с Рождества). Народный русский календарь связывает праздник Крещения с морозами (т. н. «Крещенские морозы»).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1190/0004cc7f-dcf33188/1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https://ds03.infourok.ru/uploads/ex/1190/0004cc7f-dcf33188/1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399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1124744"/>
            <a:ext cx="73448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Поговорки и приметы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 Рождество и под Крещенье жгут навоз среди двора, чтоб родители на том свете согревались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курск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.). До трех дней, до первого Спаса и после Крещения белья не трут. На протяжение двенадцати дней после водосвятия в проруби нельзя стирать. Коли на открытую воду пойдёт туман, то хлеба будет много. Коли в Крещенье собаки много лают, — будет вдоволь всякого зверя и дичи. Если в этот день погода ясная и холодная — лето будет засушливое; пасмурная и свежая — к обильному урожаю. Полный месяц — к большому весеннему разливу. Звездчатая ночь — лето будет сухое, урожай на горох и ягоды. Будет оттепель — к урожаю. Ясный день – к неурожаю. Ветер подует с юга — будет грозовое лето. Если во время литургии, особенно во время хождения на воду, идёт снег, то будущий год ожидается хлебородным, а от пчёл получится много роев. Не кормят кур, чтобы огородов не копали.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1190/0004cc7f-dcf33188/1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https://ds03.infourok.ru/uploads/ex/1190/0004cc7f-dcf33188/1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399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11760" y="1886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мечты!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User\Desktop\экскурсия в СИЖНО\IMG20220119150851_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2417035" cy="27131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Users\User\Desktop\экскурсия в СИЖНО\IMG20220119151352_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204864"/>
            <a:ext cx="2664296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C:\Users\User\Desktop\экскурсия в СИЖНО\IMG202201191509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924944"/>
            <a:ext cx="2625725" cy="35018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3419872" y="980728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Обучающие увидели, сколько много людей в этот день пришли за святой водой. Все спокойно дождались своей очереди и  набрали домой святой воды.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1190/0004cc7f-dcf33188/1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https://ds03.infourok.ru/uploads/ex/1190/0004cc7f-dcf33188/1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399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11760" y="1886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мечты!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User\Desktop\экскурсия в СИЖНО\IMG20220119152754_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980728"/>
            <a:ext cx="2520280" cy="30620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User\Desktop\экскурсия в СИЖНО\IMG20220119152933_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124744"/>
            <a:ext cx="2304256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Users\User\Desktop\экскурсия в СИЖНО\IMG20220119153422_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852936"/>
            <a:ext cx="2646773" cy="33619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3419872" y="141277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Красота собора заворожила детей.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1190/0004cc7f-dcf33188/1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https://ds03.infourok.ru/uploads/ex/1190/0004cc7f-dcf33188/1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399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11760" y="1886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мечты!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User\Desktop\экскурсия в СИЖНО\IMG20220119153431_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88840"/>
            <a:ext cx="2790825" cy="37219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User\Desktop\экскурсия в СИЖНО\IMG20220119153548_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060848"/>
            <a:ext cx="2713401" cy="3672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619672" y="105273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Некоторые обучающиеся купили и поставили свечи за здоровье  своих  близких.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1190/0004cc7f-dcf33188/1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https://ds03.infourok.ru/uploads/ex/1190/0004cc7f-dcf33188/1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399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11760" y="1886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мечты!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AutoShape 2" descr="https://catherineasquithgallery.com/uploads/posts/2021-02/thumbs/1613448250_28-p-fon-dlya-prezentatsii-pro-kreshchenie-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99" name="Picture 3" descr="C:\Users\User\Desktop\1613448250_28-p-fon-dlya-prezentatsii-pro-kreshchenie-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942754"/>
            <a:ext cx="6827912" cy="382363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15616" y="1124745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Дети получили заряд положительных эмоций  и новые хорошие впечатления.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282</Words>
  <Application>Microsoft Office PowerPoint</Application>
  <PresentationFormat>Экран (4:3)</PresentationFormat>
  <Paragraphs>22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2022-01-20T16:17:42Z</dcterms:created>
  <dcterms:modified xsi:type="dcterms:W3CDTF">2022-01-21T08:06:56Z</dcterms:modified>
</cp:coreProperties>
</file>