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6" r:id="rId3"/>
    <p:sldId id="273" r:id="rId4"/>
    <p:sldId id="260" r:id="rId5"/>
    <p:sldId id="262" r:id="rId6"/>
    <p:sldId id="261" r:id="rId7"/>
    <p:sldId id="266" r:id="rId8"/>
    <p:sldId id="265" r:id="rId9"/>
    <p:sldId id="264" r:id="rId10"/>
    <p:sldId id="263" r:id="rId11"/>
    <p:sldId id="278" r:id="rId12"/>
    <p:sldId id="279" r:id="rId13"/>
    <p:sldId id="280" r:id="rId14"/>
    <p:sldId id="283" r:id="rId15"/>
    <p:sldId id="267" r:id="rId16"/>
    <p:sldId id="256" r:id="rId17"/>
    <p:sldId id="290" r:id="rId18"/>
    <p:sldId id="29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225" autoAdjust="0"/>
  </p:normalViewPr>
  <p:slideViewPr>
    <p:cSldViewPr>
      <p:cViewPr varScale="1">
        <p:scale>
          <a:sx n="82" d="100"/>
          <a:sy n="82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E2C7-CC29-4D0F-8BA2-809B1E10605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F067-40CE-4533-88F8-CC75BEBA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i.artfile.ru/2440x1712_66941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03350" y="765175"/>
            <a:ext cx="1595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· 5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083 -0.00786 -0.04462 0.0007 -0.06632 0.00324 C -0.10521 0.01365 -0.14479 0.0236 -0.18437 0.02892 C -0.19531 0.03493 -0.2066 0.03794 -0.21805 0.04187 C -0.22934 0.04557 -0.2401 0.05066 -0.25174 0.05298 C -0.26354 0.05899 -0.27552 0.06639 -0.28802 0.06917 C -0.30052 0.07565 -0.31389 0.07865 -0.32656 0.08351 C -0.3375 0.08767 -0.34531 0.09323 -0.35677 0.09485 C -0.37239 0.10525 -0.35451 0.09485 -0.37344 0.10132 C -0.38646 0.10572 -0.39757 0.11312 -0.41094 0.11566 C -0.46493 0.15198 -0.52344 0.17303 -0.5783 0.20727 C -0.58507 0.21143 -0.59305 0.21143 -0.6 0.21513 C -0.63819 0.23479 -0.67396 0.26255 -0.71198 0.28268 C -0.71858 0.28615 -0.72587 0.28707 -0.73246 0.29077 C -0.77031 0.31159 -0.80694 0.33519 -0.84462 0.35647 C -0.87569 0.37405 -0.90608 0.39255 -0.93733 0.40944 C -0.95295 0.41777 -0.96944 0.42332 -0.98437 0.4335 C -0.98576 0.43442 -1.01753 0.45316 -1.01927 0.46241 C -1.02274 0.48115 -1.01927 0.50104 -1.01927 0.52024 " pathEditMode="relative" ptsTypes="f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8358246" cy="391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3= 6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5=5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4=4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2=4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3=9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2=8</a:t>
            </a:r>
            <a:r>
              <a:rPr lang="en-US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-RU" sz="40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6578" y="714356"/>
            <a:ext cx="1214446" cy="951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43702" y="2214554"/>
            <a:ext cx="1143008" cy="991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58016" y="3643314"/>
            <a:ext cx="1357322" cy="116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785794"/>
            <a:ext cx="1285884" cy="928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2285992"/>
            <a:ext cx="1214446" cy="907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3571876"/>
            <a:ext cx="1214446" cy="978701"/>
          </a:xfrm>
          <a:prstGeom prst="rect">
            <a:avLst/>
          </a:prstGeom>
        </p:spPr>
      </p:pic>
      <p:pic>
        <p:nvPicPr>
          <p:cNvPr id="2050" name="Picture 2" descr="http://333v.ru/uploads/b5/b5dc8a853ac0f51a313967a989cfc77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857760"/>
            <a:ext cx="3214710" cy="2000240"/>
          </a:xfrm>
          <a:prstGeom prst="rect">
            <a:avLst/>
          </a:prstGeom>
          <a:noFill/>
        </p:spPr>
      </p:pic>
      <p:pic>
        <p:nvPicPr>
          <p:cNvPr id="2052" name="Picture 4" descr="http://www.wallpage.ru/imgbig/wallpapers_201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57760"/>
            <a:ext cx="3071802" cy="2000240"/>
          </a:xfrm>
          <a:prstGeom prst="rect">
            <a:avLst/>
          </a:prstGeom>
          <a:noFill/>
        </p:spPr>
      </p:pic>
      <p:pic>
        <p:nvPicPr>
          <p:cNvPr id="2054" name="Picture 6" descr="http://wallspaper.ru/uploads/gallery/main/16/-5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857760"/>
            <a:ext cx="3000364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16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МАРС-красная</a:t>
            </a:r>
            <a:r>
              <a:rPr lang="ru-RU" b="1" dirty="0" smtClean="0">
                <a:solidFill>
                  <a:srgbClr val="FF0000"/>
                </a:solidFill>
              </a:rPr>
              <a:t> планета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0" name="Picture 4" descr="http://picojewellers.com/wp-admin/js/planet-mars-pictures-2011-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00086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яркая планета.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ages.myshared.ru/18/124978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072362" cy="471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66" name="AutoShape 2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0" name="AutoShape 16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2" name="AutoShape 18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4" name="AutoShape 20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6" name="AutoShape 22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8" name="AutoShape 24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92" name="Picture 28" descr="http://333v.ru/uploads/25/25c9063c33833b3a70d45bdf555f44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92D050"/>
                </a:solidFill>
              </a:rPr>
              <a:t>Решите задачу</a:t>
            </a:r>
            <a:endParaRPr lang="ru-RU" sz="7200" b="1" dirty="0">
              <a:solidFill>
                <a:srgbClr val="92D050"/>
              </a:solidFill>
            </a:endParaRPr>
          </a:p>
        </p:txBody>
      </p:sp>
      <p:pic>
        <p:nvPicPr>
          <p:cNvPr id="24578" name="Picture 2" descr="http://fotohomka.ru/images/Jan/10/d59f755562c4a237bcd3f2d135161565/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214554"/>
            <a:ext cx="877414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Юпитер –самая большая планета.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2" name="AutoShape 2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vladtime.ru/uploads/posts/2016-03/1458716558_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9294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ЗЕМЛЯ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boombob.ru/img/picture/Jul/05/cbb9874ad9e8a2d88b5afea8dea8693d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43866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40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5842" name="AutoShape 2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www.motto.net.ua/old_site/img/space/1296914720_EAEEF1ECE8F7E5F1EAE8E920EAEEF0E0E1EBFC20EDE020E7E0E4E0EDE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promotionjob.ru/wp-content/uploads/media/%D0%A0%D0%B0%D0%B7%D1%80%D0%B0%D0%B1%D0%BE%D1%82%D0%BA%D0%B0-%D1%83%D1%80%D0%BE%D0%BA%D0%B0-%D0%B2-4-%D0%BA%D0%BB%D0%B0%D1%81%D1%81%D0%B5-%D0%9F%D0%BE%D0%BD%D1%8F%D1%82%D0%B8%D0%B5-%D0%BE-%D0%B3%D0%BB%D0%B0%D0%B3%D0%BE%D0%BB%D0%B5-%D0%BA%D0%B0%D0%BA-%D1%87%D0%B0%D1%81%D1%82%D0%B8-%D1%80%D0%B5%D1%87%D0%B8_7587/imag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vapirata.ru/upload/iblock/30e/30e5645001d0b2470a6a427d9885a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Начинаем устный счет и отправимся в полет.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j0215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871540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403350" y="765175"/>
            <a:ext cx="1595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5 · 1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178" name="Дата 11"/>
          <p:cNvSpPr txBox="1">
            <a:spLocks noGrp="1"/>
          </p:cNvSpPr>
          <p:nvPr/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/>
          </a:p>
        </p:txBody>
      </p:sp>
      <p:sp>
        <p:nvSpPr>
          <p:cNvPr id="7179" name="Нижний колонтитул 12"/>
          <p:cNvSpPr txBox="1">
            <a:spLocks noGrp="1"/>
          </p:cNvSpPr>
          <p:nvPr/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35 -0.00532 -0.0059 -0.00208 -0.03125 -0.00486 C -0.03958 -0.00578 -0.05642 -0.00787 -0.05642 -0.00787 C -0.09982 -0.00671 -0.14392 -0.01295 -0.18663 -0.00324 C -0.21059 0.00208 -0.23298 0.0111 -0.25642 0.01943 C -0.32621 0.04441 -0.275 0.02706 -0.32048 0.05621 C -0.35798 0.08027 -0.39791 0.099 -0.43611 0.12214 C -0.46215 0.13787 -0.45677 0.12792 -0.48906 0.15568 C -0.51336 0.1765 -0.53958 0.19292 -0.56371 0.21351 C -0.58246 0.22947 -0.5993 0.24751 -0.61909 0.26162 C -0.64236 0.27828 -0.6677 0.28799 -0.69131 0.30349 C -0.72152 0.32315 -0.75347 0.34212 -0.78541 0.35646 C -0.80243 0.3641 -0.82013 0.36803 -0.83715 0.37566 C -0.86128 0.38654 -0.88767 0.39764 -0.91302 0.40296 C -0.95086 0.41106 -0.98437 0.40944 -1.02395 0.40944 " pathEditMode="relative" ptsTypes="ffffffffffffff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87450" y="836613"/>
            <a:ext cx="19159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8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9184 0.00781 0.18876 0.01927 0.27944 C 0.02152 0.32246 0.02725 0.36364 0.03246 0.4062 C 0.03385 0.43327 0.03559 0.47259 0.03854 0.49942 C 0.04375 0.54546 0.05329 0.59079 0.05659 0.63729 C 0.06059 0.69258 0.06493 0.74971 0.07343 0.8043 C 0.07482 0.82744 0.07691 0.8508 0.08072 0.87347 C 0.08333 0.91141 0.0835 0.89753 0.12291 0.89753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187450" y="836613"/>
            <a:ext cx="17235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 ·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Нижний колонтитул 12"/>
          <p:cNvSpPr txBox="1">
            <a:spLocks noGrp="1"/>
          </p:cNvSpPr>
          <p:nvPr/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76 -0.00393 -0.0224 0.00555 -0.03733 0.01457 C -0.04827 0.02105 -0.06025 0.02406 -0.07119 0.03053 C -0.08681 0.03956 -0.10244 0.04858 -0.11806 0.05783 C -0.1757 0.09207 -0.23334 0.12445 -0.29046 0.16054 C -0.31355 0.17511 -0.33889 0.18344 -0.36025 0.20241 C -0.33559 0.22901 -0.30226 0.23849 -0.27344 0.25538 C -0.25191 0.26787 -0.23247 0.28799 -0.20973 0.2954 C -0.19966 0.29863 -0.18907 0.30002 -0.17952 0.30511 C -0.15678 0.31714 -0.13525 0.33287 -0.1132 0.34675 C -0.08351 0.36549 -0.05209 0.38145 -0.02171 0.3981 C 0.00729 0.41406 0.04427 0.4439 0.07708 0.45269 C 0.0842 0.45917 0.0842 0.45732 0.06631 0.46079 C 0.05746 0.46264 0.04861 0.46287 0.03975 0.46403 C -0.03403 0.48254 0.05555 0.46195 -0.03021 0.47513 C -0.07761 0.48254 -0.12483 0.49271 -0.17223 0.50081 C -0.21268 0.50775 -0.25053 0.52255 -0.2915 0.52649 C -0.29862 0.52811 -0.33282 0.5362 -0.34098 0.53944 C -0.34723 0.54198 -0.35296 0.54592 -0.35903 0.54916 C -0.36112 0.55031 -0.36511 0.55216 -0.36511 0.55216 C -0.37483 0.56951 -0.36858 0.57576 -0.35296 0.5827 C -0.32223 0.59634 -0.29254 0.60398 -0.26025 0.60675 C -0.2033 0.61994 -0.14619 0.63058 -0.08924 0.64377 C -0.06181 0.65001 -0.03542 0.66204 -0.00851 0.67106 C 0.0125 0.67823 0.03402 0.6817 0.05538 0.68702 C 0.07829 0.69281 0.10312 0.69928 0.12534 0.70969 C 0.16128 0.72658 0.14131 0.72241 0.16388 0.72565 C 0.18316 0.73236 0.20069 0.7393 0.22048 0.74161 C 0.24184 0.74717 0.26128 0.75017 0.28072 0.76266 C 0.29444 0.77145 0.3052 0.7858 0.32048 0.78996 C 0.32916 0.79644 0.33871 0.79875 0.34826 0.80268 C 0.3585 0.80685 0.36753 0.81286 0.37829 0.81564 C 0.38472 0.82165 0.39236 0.82628 0.4 0.82836 C 0.41371 0.83761 0.42829 0.84848 0.4434 0.85242 C 0.45034 0.85704 0.45972 0.85959 0.46753 0.86213 C 0.47552 0.86884 0.47829 0.87254 0.4868 0.87486 C 0.49201 0.87925 0.49722 0.88041 0.50243 0.88457 C 0.50277 0.8848 0.51215 0.89405 0.51441 0.89429 C 0.52604 0.89521 0.53767 0.89429 0.5493 0.89429 " pathEditMode="relative" ptsTypes="fffffffffffffffffffff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87450" y="836613"/>
            <a:ext cx="19159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9184 0.00781 0.18876 0.01927 0.27944 C 0.02152 0.32246 0.02725 0.36364 0.03246 0.4062 C 0.03385 0.43327 0.03559 0.47259 0.03854 0.49942 C 0.04375 0.54546 0.05329 0.59079 0.05659 0.63729 C 0.06059 0.69258 0.06493 0.74971 0.07343 0.8043 C 0.07482 0.82744 0.07691 0.8508 0.08072 0.87347 C 0.08333 0.91141 0.0835 0.89753 0.12291 0.89753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403350" y="765175"/>
            <a:ext cx="1595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5 · 4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09 -0.01735 0.03004 -0.06084 0.04323 -0.08999 C 0.05382 -0.11358 0.06789 -0.13463 0.07952 -0.1573 C 0.08351 -0.16517 0.0967 -0.19316 0.10104 -0.19917 C 0.16372 -0.28522 0.23264 -0.35809 0.30712 -0.4254 C 0.31893 -0.43604 0.32882 -0.45062 0.34098 -0.46079 C 0.36302 -0.47907 0.38664 -0.49387 0.40955 -0.51053 C 0.42101 -0.51886 0.4316 -0.52996 0.44323 -0.53782 C 0.45209 -0.54384 0.46198 -0.54684 0.47101 -0.55217 C 0.51719 -0.57969 0.56337 -0.60653 0.60955 -0.63405 C 0.63299 -0.64793 0.65677 -0.65603 0.68073 -0.66783 C 0.68768 -0.6713 0.70469 -0.6743 0.70469 -0.68703 " pathEditMode="relative" ptsTypes="fffffffffff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187450" y="765175"/>
            <a:ext cx="1531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· 5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1116013" y="3573463"/>
            <a:ext cx="1511300" cy="143986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203575" y="27813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003800" y="4076700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4859338" y="1196975"/>
            <a:ext cx="1512887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488" y="2565400"/>
            <a:ext cx="1511300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19925" y="4581525"/>
            <a:ext cx="1512888" cy="14398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85 -0.00694 0.07726 -0.0458 0.10243 -0.06246 C 0.12326 -0.07634 0.14618 -0.08397 0.16753 -0.09623 C 0.19392 -0.11127 0.21927 -0.12954 0.24583 -0.14435 C 0.38594 -0.22299 0.52917 -0.28638 0.6724 -0.35462 C 0.76181 -0.39718 0.85781 -0.42309 0.94948 -0.45732 C 0.9908 -0.47259 1.03142 -0.49063 1.0724 -0.50729 C 1.09167 -0.51515 1.13021 -0.53135 1.13021 -0.53135 C 1.14045 -0.56442 1.13594 -0.54361 1.13594 -0.59542 " pathEditMode="relative" ptsTypes="ffffffff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115</Words>
  <Application>Microsoft Office PowerPoint</Application>
  <PresentationFormat>Экран (4:3)</PresentationFormat>
  <Paragraphs>58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Начинаем устный счет и отправимся в полет.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МАРС-красная планета</vt:lpstr>
      <vt:lpstr>Самая яркая планета.</vt:lpstr>
      <vt:lpstr>Слайд 14</vt:lpstr>
      <vt:lpstr>Слайд 15</vt:lpstr>
      <vt:lpstr>Решите задачу</vt:lpstr>
      <vt:lpstr>Юпитер –самая большая планета.</vt:lpstr>
      <vt:lpstr>ЗЕМЛЯ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90</cp:revision>
  <dcterms:created xsi:type="dcterms:W3CDTF">2017-01-28T16:01:40Z</dcterms:created>
  <dcterms:modified xsi:type="dcterms:W3CDTF">2017-02-06T18:30:42Z</dcterms:modified>
</cp:coreProperties>
</file>